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WAV" ContentType="audio/wav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ctr" rtl="0" fontAlgn="base">
      <a:lnSpc>
        <a:spcPct val="90000"/>
      </a:lnSpc>
      <a:spcBef>
        <a:spcPct val="0"/>
      </a:spcBef>
      <a:spcAft>
        <a:spcPct val="0"/>
      </a:spcAft>
      <a:defRPr sz="28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ctr" rtl="0" fontAlgn="base">
      <a:lnSpc>
        <a:spcPct val="90000"/>
      </a:lnSpc>
      <a:spcBef>
        <a:spcPct val="0"/>
      </a:spcBef>
      <a:spcAft>
        <a:spcPct val="0"/>
      </a:spcAft>
      <a:defRPr sz="28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ctr" rtl="0" fontAlgn="base">
      <a:lnSpc>
        <a:spcPct val="90000"/>
      </a:lnSpc>
      <a:spcBef>
        <a:spcPct val="0"/>
      </a:spcBef>
      <a:spcAft>
        <a:spcPct val="0"/>
      </a:spcAft>
      <a:defRPr sz="28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ctr" rtl="0" fontAlgn="base">
      <a:lnSpc>
        <a:spcPct val="90000"/>
      </a:lnSpc>
      <a:spcBef>
        <a:spcPct val="0"/>
      </a:spcBef>
      <a:spcAft>
        <a:spcPct val="0"/>
      </a:spcAft>
      <a:defRPr sz="28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ctr" rtl="0" fontAlgn="base">
      <a:lnSpc>
        <a:spcPct val="90000"/>
      </a:lnSpc>
      <a:spcBef>
        <a:spcPct val="0"/>
      </a:spcBef>
      <a:spcAft>
        <a:spcPct val="0"/>
      </a:spcAft>
      <a:defRPr sz="28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1" y="233"/>
              <a:ext cx="1856" cy="3626"/>
              <a:chOff x="3010" y="777"/>
              <a:chExt cx="1856" cy="3626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7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1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8" y="2166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8" y="976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4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4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2" y="127"/>
              <a:ext cx="356" cy="608"/>
              <a:chOff x="1728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8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7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7"/>
              <a:ext cx="500" cy="500"/>
              <a:chOff x="1727" y="867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71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5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6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F3FE42-06B7-4DBF-8C8A-0732FFC82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000FC-462E-4358-8303-9BD2011FD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4E809-B48C-423C-A17D-8BD461786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CA0A9-91B3-4E59-8031-C87B20D9F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AB9A5-1848-49C7-AAFF-02D1B7DC5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2EE6B-28FC-410E-9EC6-279A214E4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F8244-7E1F-4E40-A553-013E03B74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05EA1-3EA0-414D-9C40-6CF8E082B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83D06-B7B3-474D-A55B-E7E8954DB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5AA8E-D0C5-4168-8971-9BDBA6637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96276-E8C6-4DD1-B796-EF3AAD78D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10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4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11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7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116" name="Freeform 20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12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124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5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6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12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4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4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4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A51F3E31-D4A3-4034-9811-893266BBF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1" Type="http://schemas.microsoft.com/office/2007/relationships/media" Target="../media/media1.WAV"/><Relationship Id="rId2" Type="http://schemas.openxmlformats.org/officeDocument/2006/relationships/audio" Target="../media/media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9.wmf"/><Relationship Id="rId5" Type="http://schemas.openxmlformats.org/officeDocument/2006/relationships/image" Target="../media/image1.png"/><Relationship Id="rId1" Type="http://schemas.microsoft.com/office/2007/relationships/media" Target="../media/media10.WAV"/><Relationship Id="rId2" Type="http://schemas.openxmlformats.org/officeDocument/2006/relationships/audio" Target="../media/media10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9.wmf"/><Relationship Id="rId5" Type="http://schemas.openxmlformats.org/officeDocument/2006/relationships/image" Target="../media/image1.png"/><Relationship Id="rId1" Type="http://schemas.microsoft.com/office/2007/relationships/media" Target="../media/media11.WAV"/><Relationship Id="rId2" Type="http://schemas.openxmlformats.org/officeDocument/2006/relationships/audio" Target="../media/media1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10.wmf"/><Relationship Id="rId5" Type="http://schemas.openxmlformats.org/officeDocument/2006/relationships/image" Target="../media/image1.png"/><Relationship Id="rId1" Type="http://schemas.microsoft.com/office/2007/relationships/media" Target="../media/media12.WAV"/><Relationship Id="rId2" Type="http://schemas.openxmlformats.org/officeDocument/2006/relationships/audio" Target="../media/media1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2.wmf"/><Relationship Id="rId5" Type="http://schemas.openxmlformats.org/officeDocument/2006/relationships/image" Target="../media/image1.png"/><Relationship Id="rId1" Type="http://schemas.microsoft.com/office/2007/relationships/media" Target="../media/media2.WAV"/><Relationship Id="rId2" Type="http://schemas.openxmlformats.org/officeDocument/2006/relationships/audio" Target="../media/media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2.wmf"/><Relationship Id="rId5" Type="http://schemas.openxmlformats.org/officeDocument/2006/relationships/image" Target="../media/image1.png"/><Relationship Id="rId1" Type="http://schemas.microsoft.com/office/2007/relationships/media" Target="../media/media3.WAV"/><Relationship Id="rId2" Type="http://schemas.openxmlformats.org/officeDocument/2006/relationships/audio" Target="../media/media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3.wmf"/><Relationship Id="rId5" Type="http://schemas.openxmlformats.org/officeDocument/2006/relationships/image" Target="../media/image1.png"/><Relationship Id="rId1" Type="http://schemas.microsoft.com/office/2007/relationships/media" Target="../media/media4.WAV"/><Relationship Id="rId2" Type="http://schemas.openxmlformats.org/officeDocument/2006/relationships/audio" Target="../media/media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3.wmf"/><Relationship Id="rId5" Type="http://schemas.openxmlformats.org/officeDocument/2006/relationships/image" Target="../media/image1.png"/><Relationship Id="rId1" Type="http://schemas.microsoft.com/office/2007/relationships/media" Target="../media/media5.WAV"/><Relationship Id="rId2" Type="http://schemas.openxmlformats.org/officeDocument/2006/relationships/audio" Target="../media/media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1" Type="http://schemas.microsoft.com/office/2007/relationships/media" Target="../media/media6.WAV"/><Relationship Id="rId2" Type="http://schemas.openxmlformats.org/officeDocument/2006/relationships/audio" Target="../media/media6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microsoft.com/office/2007/relationships/media" Target="../media/media7.WAV"/><Relationship Id="rId2" Type="http://schemas.openxmlformats.org/officeDocument/2006/relationships/audio" Target="../media/media7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7.wmf"/><Relationship Id="rId5" Type="http://schemas.openxmlformats.org/officeDocument/2006/relationships/image" Target="../media/image1.png"/><Relationship Id="rId1" Type="http://schemas.microsoft.com/office/2007/relationships/media" Target="../media/media8.WAV"/><Relationship Id="rId2" Type="http://schemas.openxmlformats.org/officeDocument/2006/relationships/audio" Target="../media/media8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7.wmf"/><Relationship Id="rId5" Type="http://schemas.openxmlformats.org/officeDocument/2006/relationships/image" Target="../media/image8.png"/><Relationship Id="rId1" Type="http://schemas.microsoft.com/office/2007/relationships/media" Target="../media/media9.WAV"/><Relationship Id="rId2" Type="http://schemas.openxmlformats.org/officeDocument/2006/relationships/audio" Target="../media/media9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609600"/>
            <a:ext cx="6192838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u="sng" smtClean="0"/>
              <a:t>Animals Should Definitely Not Borrow Library</a:t>
            </a:r>
            <a:br>
              <a:rPr lang="en-US" sz="6000" u="sng" smtClean="0"/>
            </a:br>
            <a:r>
              <a:rPr lang="en-US" sz="6000" u="sng" smtClean="0"/>
              <a:t>Books . . .</a:t>
            </a:r>
          </a:p>
        </p:txBody>
      </p:sp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7924800" y="5867400"/>
            <a:ext cx="457200" cy="4572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Click="0" advTm="1300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AN00718_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971800" y="304800"/>
            <a:ext cx="4619625" cy="4510088"/>
          </a:xfrm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876800"/>
            <a:ext cx="8243888" cy="13144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. . .because a squirrel would bury it for winter and forget where he put it.</a:t>
            </a:r>
          </a:p>
        </p:txBody>
      </p:sp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229600" y="6019800"/>
            <a:ext cx="533400" cy="533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Tm="11015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1371600"/>
            <a:ext cx="6324600" cy="2514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>Remember, you must bring your book back on time.  Don’t forget where you put it!</a:t>
            </a:r>
          </a:p>
        </p:txBody>
      </p:sp>
      <p:pic>
        <p:nvPicPr>
          <p:cNvPr id="13315" name="Picture 4" descr="AN00718_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209800" y="3733800"/>
            <a:ext cx="2767013" cy="2701925"/>
          </a:xfrm>
          <a:noFill/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229600" y="6019800"/>
            <a:ext cx="457200" cy="4572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Tm="12656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762000"/>
            <a:ext cx="4129087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smtClean="0"/>
              <a:t>. . .most of all because there wouldn't be as many books for kids!</a:t>
            </a:r>
          </a:p>
        </p:txBody>
      </p:sp>
      <p:pic>
        <p:nvPicPr>
          <p:cNvPr id="14339" name="Picture 4" descr="j0275870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800600" y="1143000"/>
            <a:ext cx="4103688" cy="4572000"/>
          </a:xfrm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229600" y="6019800"/>
            <a:ext cx="533400" cy="533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Tm="1000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243888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. . . because books would always get wet with a whale.</a:t>
            </a:r>
          </a:p>
        </p:txBody>
      </p:sp>
      <p:pic>
        <p:nvPicPr>
          <p:cNvPr id="4099" name="Picture 4" descr="j0131209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235200" y="2503488"/>
            <a:ext cx="6527800" cy="3702050"/>
          </a:xfrm>
        </p:spPr>
      </p:pic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229600" y="6096000"/>
            <a:ext cx="533400" cy="533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Tm="8218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219200"/>
            <a:ext cx="8243888" cy="131445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Don’t ever leave your book in the rain or read in the bathtub!</a:t>
            </a:r>
          </a:p>
        </p:txBody>
      </p:sp>
      <p:pic>
        <p:nvPicPr>
          <p:cNvPr id="5123" name="Picture 4" descr="j0131209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235200" y="2503488"/>
            <a:ext cx="6451600" cy="3659187"/>
          </a:xfrm>
          <a:noFill/>
        </p:spPr>
      </p:pic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153400" y="6096000"/>
            <a:ext cx="533400" cy="533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Tm="12157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3748088" cy="33258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. . .because a snake could never turn the pages!</a:t>
            </a:r>
          </a:p>
        </p:txBody>
      </p:sp>
      <p:pic>
        <p:nvPicPr>
          <p:cNvPr id="6147" name="Picture 4" descr="j0277280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209800" y="2590800"/>
            <a:ext cx="6629400" cy="3678238"/>
          </a:xfrm>
        </p:spPr>
      </p:pic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153400" y="6019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Tm="6047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57400"/>
            <a:ext cx="8243888" cy="3173413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>Turn pages carefully from the top.  Never turn down corners!</a:t>
            </a:r>
          </a:p>
        </p:txBody>
      </p:sp>
      <p:pic>
        <p:nvPicPr>
          <p:cNvPr id="7171" name="Picture 4" descr="j0277280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667000" y="762000"/>
            <a:ext cx="4189413" cy="2325688"/>
          </a:xfrm>
          <a:noFill/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153400" y="6096000"/>
            <a:ext cx="533400" cy="533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Tm="9843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953000"/>
            <a:ext cx="4129088" cy="13144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. . . because a mouse could never manage to carry it home!</a:t>
            </a:r>
          </a:p>
        </p:txBody>
      </p:sp>
      <p:grpSp>
        <p:nvGrpSpPr>
          <p:cNvPr id="8195" name="Group 7"/>
          <p:cNvGrpSpPr>
            <a:grpSpLocks noChangeAspect="1"/>
          </p:cNvGrpSpPr>
          <p:nvPr/>
        </p:nvGrpSpPr>
        <p:grpSpPr bwMode="auto">
          <a:xfrm>
            <a:off x="3352800" y="914400"/>
            <a:ext cx="5535613" cy="4572000"/>
            <a:chOff x="1968" y="981"/>
            <a:chExt cx="3487" cy="2880"/>
          </a:xfrm>
        </p:grpSpPr>
        <p:sp>
          <p:nvSpPr>
            <p:cNvPr id="16390" name="AutoShape 6"/>
            <p:cNvSpPr>
              <a:spLocks noChangeAspect="1" noChangeArrowheads="1" noTextEdit="1"/>
            </p:cNvSpPr>
            <p:nvPr/>
          </p:nvSpPr>
          <p:spPr bwMode="auto">
            <a:xfrm>
              <a:off x="1968" y="981"/>
              <a:ext cx="3487" cy="2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auto">
            <a:xfrm>
              <a:off x="1971" y="1384"/>
              <a:ext cx="1191" cy="415"/>
            </a:xfrm>
            <a:custGeom>
              <a:avLst/>
              <a:gdLst/>
              <a:ahLst/>
              <a:cxnLst>
                <a:cxn ang="0">
                  <a:pos x="1182" y="240"/>
                </a:cxn>
                <a:cxn ang="0">
                  <a:pos x="1182" y="237"/>
                </a:cxn>
                <a:cxn ang="0">
                  <a:pos x="1185" y="219"/>
                </a:cxn>
                <a:cxn ang="0">
                  <a:pos x="1173" y="185"/>
                </a:cxn>
                <a:cxn ang="0">
                  <a:pos x="1120" y="154"/>
                </a:cxn>
                <a:cxn ang="0">
                  <a:pos x="1074" y="166"/>
                </a:cxn>
                <a:cxn ang="0">
                  <a:pos x="1074" y="166"/>
                </a:cxn>
                <a:cxn ang="0">
                  <a:pos x="1034" y="135"/>
                </a:cxn>
                <a:cxn ang="0">
                  <a:pos x="951" y="151"/>
                </a:cxn>
                <a:cxn ang="0">
                  <a:pos x="914" y="166"/>
                </a:cxn>
                <a:cxn ang="0">
                  <a:pos x="911" y="151"/>
                </a:cxn>
                <a:cxn ang="0">
                  <a:pos x="911" y="111"/>
                </a:cxn>
                <a:cxn ang="0">
                  <a:pos x="871" y="68"/>
                </a:cxn>
                <a:cxn ang="0">
                  <a:pos x="788" y="89"/>
                </a:cxn>
                <a:cxn ang="0">
                  <a:pos x="699" y="135"/>
                </a:cxn>
                <a:cxn ang="0">
                  <a:pos x="665" y="135"/>
                </a:cxn>
                <a:cxn ang="0">
                  <a:pos x="659" y="108"/>
                </a:cxn>
                <a:cxn ang="0">
                  <a:pos x="613" y="71"/>
                </a:cxn>
                <a:cxn ang="0">
                  <a:pos x="529" y="92"/>
                </a:cxn>
                <a:cxn ang="0">
                  <a:pos x="502" y="105"/>
                </a:cxn>
                <a:cxn ang="0">
                  <a:pos x="505" y="74"/>
                </a:cxn>
                <a:cxn ang="0">
                  <a:pos x="505" y="49"/>
                </a:cxn>
                <a:cxn ang="0">
                  <a:pos x="468" y="6"/>
                </a:cxn>
                <a:cxn ang="0">
                  <a:pos x="403" y="12"/>
                </a:cxn>
                <a:cxn ang="0">
                  <a:pos x="329" y="40"/>
                </a:cxn>
                <a:cxn ang="0">
                  <a:pos x="274" y="34"/>
                </a:cxn>
                <a:cxn ang="0">
                  <a:pos x="216" y="19"/>
                </a:cxn>
                <a:cxn ang="0">
                  <a:pos x="108" y="71"/>
                </a:cxn>
                <a:cxn ang="0">
                  <a:pos x="15" y="154"/>
                </a:cxn>
                <a:cxn ang="0">
                  <a:pos x="0" y="188"/>
                </a:cxn>
                <a:cxn ang="0">
                  <a:pos x="12" y="231"/>
                </a:cxn>
                <a:cxn ang="0">
                  <a:pos x="65" y="259"/>
                </a:cxn>
                <a:cxn ang="0">
                  <a:pos x="154" y="234"/>
                </a:cxn>
                <a:cxn ang="0">
                  <a:pos x="209" y="215"/>
                </a:cxn>
                <a:cxn ang="0">
                  <a:pos x="185" y="240"/>
                </a:cxn>
                <a:cxn ang="0">
                  <a:pos x="154" y="271"/>
                </a:cxn>
                <a:cxn ang="0">
                  <a:pos x="139" y="311"/>
                </a:cxn>
                <a:cxn ang="0">
                  <a:pos x="160" y="360"/>
                </a:cxn>
                <a:cxn ang="0">
                  <a:pos x="219" y="375"/>
                </a:cxn>
                <a:cxn ang="0">
                  <a:pos x="314" y="335"/>
                </a:cxn>
                <a:cxn ang="0">
                  <a:pos x="382" y="302"/>
                </a:cxn>
                <a:cxn ang="0">
                  <a:pos x="379" y="320"/>
                </a:cxn>
                <a:cxn ang="0">
                  <a:pos x="394" y="363"/>
                </a:cxn>
                <a:cxn ang="0">
                  <a:pos x="449" y="388"/>
                </a:cxn>
                <a:cxn ang="0">
                  <a:pos x="477" y="382"/>
                </a:cxn>
                <a:cxn ang="0">
                  <a:pos x="508" y="360"/>
                </a:cxn>
                <a:cxn ang="0">
                  <a:pos x="557" y="335"/>
                </a:cxn>
                <a:cxn ang="0">
                  <a:pos x="585" y="329"/>
                </a:cxn>
                <a:cxn ang="0">
                  <a:pos x="582" y="354"/>
                </a:cxn>
                <a:cxn ang="0">
                  <a:pos x="603" y="403"/>
                </a:cxn>
                <a:cxn ang="0">
                  <a:pos x="689" y="406"/>
                </a:cxn>
                <a:cxn ang="0">
                  <a:pos x="769" y="363"/>
                </a:cxn>
                <a:cxn ang="0">
                  <a:pos x="819" y="354"/>
                </a:cxn>
                <a:cxn ang="0">
                  <a:pos x="831" y="388"/>
                </a:cxn>
                <a:cxn ang="0">
                  <a:pos x="880" y="415"/>
                </a:cxn>
                <a:cxn ang="0">
                  <a:pos x="920" y="397"/>
                </a:cxn>
                <a:cxn ang="0">
                  <a:pos x="982" y="366"/>
                </a:cxn>
                <a:cxn ang="0">
                  <a:pos x="1031" y="354"/>
                </a:cxn>
                <a:cxn ang="0">
                  <a:pos x="1062" y="363"/>
                </a:cxn>
                <a:cxn ang="0">
                  <a:pos x="1130" y="345"/>
                </a:cxn>
                <a:cxn ang="0">
                  <a:pos x="1154" y="329"/>
                </a:cxn>
                <a:cxn ang="0">
                  <a:pos x="1191" y="283"/>
                </a:cxn>
              </a:cxnLst>
              <a:rect l="0" t="0" r="r" b="b"/>
              <a:pathLst>
                <a:path w="1191" h="415">
                  <a:moveTo>
                    <a:pt x="1185" y="246"/>
                  </a:moveTo>
                  <a:lnTo>
                    <a:pt x="1185" y="243"/>
                  </a:lnTo>
                  <a:lnTo>
                    <a:pt x="1185" y="243"/>
                  </a:lnTo>
                  <a:lnTo>
                    <a:pt x="1185" y="243"/>
                  </a:lnTo>
                  <a:lnTo>
                    <a:pt x="1182" y="240"/>
                  </a:lnTo>
                  <a:lnTo>
                    <a:pt x="1182" y="240"/>
                  </a:lnTo>
                  <a:lnTo>
                    <a:pt x="1182" y="240"/>
                  </a:lnTo>
                  <a:lnTo>
                    <a:pt x="1182" y="240"/>
                  </a:lnTo>
                  <a:lnTo>
                    <a:pt x="1182" y="237"/>
                  </a:lnTo>
                  <a:lnTo>
                    <a:pt x="1182" y="237"/>
                  </a:lnTo>
                  <a:lnTo>
                    <a:pt x="1182" y="234"/>
                  </a:lnTo>
                  <a:lnTo>
                    <a:pt x="1185" y="228"/>
                  </a:lnTo>
                  <a:lnTo>
                    <a:pt x="1185" y="225"/>
                  </a:lnTo>
                  <a:lnTo>
                    <a:pt x="1185" y="222"/>
                  </a:lnTo>
                  <a:lnTo>
                    <a:pt x="1185" y="219"/>
                  </a:lnTo>
                  <a:lnTo>
                    <a:pt x="1185" y="215"/>
                  </a:lnTo>
                  <a:lnTo>
                    <a:pt x="1185" y="212"/>
                  </a:lnTo>
                  <a:lnTo>
                    <a:pt x="1182" y="206"/>
                  </a:lnTo>
                  <a:lnTo>
                    <a:pt x="1179" y="194"/>
                  </a:lnTo>
                  <a:lnTo>
                    <a:pt x="1173" y="185"/>
                  </a:lnTo>
                  <a:lnTo>
                    <a:pt x="1167" y="175"/>
                  </a:lnTo>
                  <a:lnTo>
                    <a:pt x="1157" y="166"/>
                  </a:lnTo>
                  <a:lnTo>
                    <a:pt x="1145" y="160"/>
                  </a:lnTo>
                  <a:lnTo>
                    <a:pt x="1133" y="157"/>
                  </a:lnTo>
                  <a:lnTo>
                    <a:pt x="1120" y="154"/>
                  </a:lnTo>
                  <a:lnTo>
                    <a:pt x="1108" y="157"/>
                  </a:lnTo>
                  <a:lnTo>
                    <a:pt x="1074" y="166"/>
                  </a:lnTo>
                  <a:lnTo>
                    <a:pt x="1074" y="166"/>
                  </a:lnTo>
                  <a:lnTo>
                    <a:pt x="1074" y="166"/>
                  </a:lnTo>
                  <a:lnTo>
                    <a:pt x="1074" y="166"/>
                  </a:lnTo>
                  <a:lnTo>
                    <a:pt x="1074" y="166"/>
                  </a:lnTo>
                  <a:lnTo>
                    <a:pt x="1074" y="166"/>
                  </a:lnTo>
                  <a:lnTo>
                    <a:pt x="1074" y="166"/>
                  </a:lnTo>
                  <a:lnTo>
                    <a:pt x="1074" y="166"/>
                  </a:lnTo>
                  <a:lnTo>
                    <a:pt x="1074" y="166"/>
                  </a:lnTo>
                  <a:lnTo>
                    <a:pt x="1068" y="160"/>
                  </a:lnTo>
                  <a:lnTo>
                    <a:pt x="1062" y="151"/>
                  </a:lnTo>
                  <a:lnTo>
                    <a:pt x="1053" y="145"/>
                  </a:lnTo>
                  <a:lnTo>
                    <a:pt x="1043" y="139"/>
                  </a:lnTo>
                  <a:lnTo>
                    <a:pt x="1034" y="135"/>
                  </a:lnTo>
                  <a:lnTo>
                    <a:pt x="1025" y="132"/>
                  </a:lnTo>
                  <a:lnTo>
                    <a:pt x="1016" y="132"/>
                  </a:lnTo>
                  <a:lnTo>
                    <a:pt x="1003" y="132"/>
                  </a:lnTo>
                  <a:lnTo>
                    <a:pt x="957" y="148"/>
                  </a:lnTo>
                  <a:lnTo>
                    <a:pt x="951" y="151"/>
                  </a:lnTo>
                  <a:lnTo>
                    <a:pt x="942" y="154"/>
                  </a:lnTo>
                  <a:lnTo>
                    <a:pt x="936" y="157"/>
                  </a:lnTo>
                  <a:lnTo>
                    <a:pt x="930" y="160"/>
                  </a:lnTo>
                  <a:lnTo>
                    <a:pt x="923" y="163"/>
                  </a:lnTo>
                  <a:lnTo>
                    <a:pt x="914" y="166"/>
                  </a:lnTo>
                  <a:lnTo>
                    <a:pt x="908" y="166"/>
                  </a:lnTo>
                  <a:lnTo>
                    <a:pt x="902" y="169"/>
                  </a:lnTo>
                  <a:lnTo>
                    <a:pt x="905" y="163"/>
                  </a:lnTo>
                  <a:lnTo>
                    <a:pt x="908" y="157"/>
                  </a:lnTo>
                  <a:lnTo>
                    <a:pt x="911" y="151"/>
                  </a:lnTo>
                  <a:lnTo>
                    <a:pt x="914" y="142"/>
                  </a:lnTo>
                  <a:lnTo>
                    <a:pt x="914" y="135"/>
                  </a:lnTo>
                  <a:lnTo>
                    <a:pt x="914" y="126"/>
                  </a:lnTo>
                  <a:lnTo>
                    <a:pt x="914" y="120"/>
                  </a:lnTo>
                  <a:lnTo>
                    <a:pt x="911" y="111"/>
                  </a:lnTo>
                  <a:lnTo>
                    <a:pt x="908" y="99"/>
                  </a:lnTo>
                  <a:lnTo>
                    <a:pt x="899" y="89"/>
                  </a:lnTo>
                  <a:lnTo>
                    <a:pt x="893" y="80"/>
                  </a:lnTo>
                  <a:lnTo>
                    <a:pt x="880" y="74"/>
                  </a:lnTo>
                  <a:lnTo>
                    <a:pt x="871" y="68"/>
                  </a:lnTo>
                  <a:lnTo>
                    <a:pt x="859" y="68"/>
                  </a:lnTo>
                  <a:lnTo>
                    <a:pt x="843" y="65"/>
                  </a:lnTo>
                  <a:lnTo>
                    <a:pt x="831" y="68"/>
                  </a:lnTo>
                  <a:lnTo>
                    <a:pt x="806" y="77"/>
                  </a:lnTo>
                  <a:lnTo>
                    <a:pt x="788" y="89"/>
                  </a:lnTo>
                  <a:lnTo>
                    <a:pt x="769" y="99"/>
                  </a:lnTo>
                  <a:lnTo>
                    <a:pt x="754" y="108"/>
                  </a:lnTo>
                  <a:lnTo>
                    <a:pt x="736" y="117"/>
                  </a:lnTo>
                  <a:lnTo>
                    <a:pt x="717" y="126"/>
                  </a:lnTo>
                  <a:lnTo>
                    <a:pt x="699" y="135"/>
                  </a:lnTo>
                  <a:lnTo>
                    <a:pt x="680" y="145"/>
                  </a:lnTo>
                  <a:lnTo>
                    <a:pt x="662" y="151"/>
                  </a:lnTo>
                  <a:lnTo>
                    <a:pt x="662" y="148"/>
                  </a:lnTo>
                  <a:lnTo>
                    <a:pt x="665" y="142"/>
                  </a:lnTo>
                  <a:lnTo>
                    <a:pt x="665" y="135"/>
                  </a:lnTo>
                  <a:lnTo>
                    <a:pt x="665" y="129"/>
                  </a:lnTo>
                  <a:lnTo>
                    <a:pt x="665" y="126"/>
                  </a:lnTo>
                  <a:lnTo>
                    <a:pt x="662" y="120"/>
                  </a:lnTo>
                  <a:lnTo>
                    <a:pt x="662" y="114"/>
                  </a:lnTo>
                  <a:lnTo>
                    <a:pt x="659" y="108"/>
                  </a:lnTo>
                  <a:lnTo>
                    <a:pt x="653" y="99"/>
                  </a:lnTo>
                  <a:lnTo>
                    <a:pt x="646" y="89"/>
                  </a:lnTo>
                  <a:lnTo>
                    <a:pt x="637" y="80"/>
                  </a:lnTo>
                  <a:lnTo>
                    <a:pt x="625" y="74"/>
                  </a:lnTo>
                  <a:lnTo>
                    <a:pt x="613" y="71"/>
                  </a:lnTo>
                  <a:lnTo>
                    <a:pt x="600" y="68"/>
                  </a:lnTo>
                  <a:lnTo>
                    <a:pt x="588" y="71"/>
                  </a:lnTo>
                  <a:lnTo>
                    <a:pt x="576" y="74"/>
                  </a:lnTo>
                  <a:lnTo>
                    <a:pt x="536" y="89"/>
                  </a:lnTo>
                  <a:lnTo>
                    <a:pt x="529" y="92"/>
                  </a:lnTo>
                  <a:lnTo>
                    <a:pt x="523" y="95"/>
                  </a:lnTo>
                  <a:lnTo>
                    <a:pt x="517" y="99"/>
                  </a:lnTo>
                  <a:lnTo>
                    <a:pt x="511" y="99"/>
                  </a:lnTo>
                  <a:lnTo>
                    <a:pt x="505" y="102"/>
                  </a:lnTo>
                  <a:lnTo>
                    <a:pt x="502" y="105"/>
                  </a:lnTo>
                  <a:lnTo>
                    <a:pt x="496" y="108"/>
                  </a:lnTo>
                  <a:lnTo>
                    <a:pt x="489" y="108"/>
                  </a:lnTo>
                  <a:lnTo>
                    <a:pt x="502" y="83"/>
                  </a:lnTo>
                  <a:lnTo>
                    <a:pt x="505" y="80"/>
                  </a:lnTo>
                  <a:lnTo>
                    <a:pt x="505" y="74"/>
                  </a:lnTo>
                  <a:lnTo>
                    <a:pt x="505" y="68"/>
                  </a:lnTo>
                  <a:lnTo>
                    <a:pt x="505" y="65"/>
                  </a:lnTo>
                  <a:lnTo>
                    <a:pt x="505" y="59"/>
                  </a:lnTo>
                  <a:lnTo>
                    <a:pt x="505" y="52"/>
                  </a:lnTo>
                  <a:lnTo>
                    <a:pt x="505" y="49"/>
                  </a:lnTo>
                  <a:lnTo>
                    <a:pt x="502" y="43"/>
                  </a:lnTo>
                  <a:lnTo>
                    <a:pt x="496" y="31"/>
                  </a:lnTo>
                  <a:lnTo>
                    <a:pt x="489" y="22"/>
                  </a:lnTo>
                  <a:lnTo>
                    <a:pt x="480" y="12"/>
                  </a:lnTo>
                  <a:lnTo>
                    <a:pt x="468" y="6"/>
                  </a:lnTo>
                  <a:lnTo>
                    <a:pt x="459" y="3"/>
                  </a:lnTo>
                  <a:lnTo>
                    <a:pt x="446" y="0"/>
                  </a:lnTo>
                  <a:lnTo>
                    <a:pt x="434" y="3"/>
                  </a:lnTo>
                  <a:lnTo>
                    <a:pt x="422" y="6"/>
                  </a:lnTo>
                  <a:lnTo>
                    <a:pt x="403" y="12"/>
                  </a:lnTo>
                  <a:lnTo>
                    <a:pt x="388" y="15"/>
                  </a:lnTo>
                  <a:lnTo>
                    <a:pt x="372" y="22"/>
                  </a:lnTo>
                  <a:lnTo>
                    <a:pt x="360" y="28"/>
                  </a:lnTo>
                  <a:lnTo>
                    <a:pt x="345" y="34"/>
                  </a:lnTo>
                  <a:lnTo>
                    <a:pt x="329" y="40"/>
                  </a:lnTo>
                  <a:lnTo>
                    <a:pt x="317" y="43"/>
                  </a:lnTo>
                  <a:lnTo>
                    <a:pt x="302" y="49"/>
                  </a:lnTo>
                  <a:lnTo>
                    <a:pt x="286" y="55"/>
                  </a:lnTo>
                  <a:lnTo>
                    <a:pt x="280" y="43"/>
                  </a:lnTo>
                  <a:lnTo>
                    <a:pt x="274" y="34"/>
                  </a:lnTo>
                  <a:lnTo>
                    <a:pt x="262" y="28"/>
                  </a:lnTo>
                  <a:lnTo>
                    <a:pt x="252" y="22"/>
                  </a:lnTo>
                  <a:lnTo>
                    <a:pt x="240" y="19"/>
                  </a:lnTo>
                  <a:lnTo>
                    <a:pt x="228" y="19"/>
                  </a:lnTo>
                  <a:lnTo>
                    <a:pt x="216" y="19"/>
                  </a:lnTo>
                  <a:lnTo>
                    <a:pt x="206" y="22"/>
                  </a:lnTo>
                  <a:lnTo>
                    <a:pt x="182" y="34"/>
                  </a:lnTo>
                  <a:lnTo>
                    <a:pt x="157" y="46"/>
                  </a:lnTo>
                  <a:lnTo>
                    <a:pt x="132" y="59"/>
                  </a:lnTo>
                  <a:lnTo>
                    <a:pt x="108" y="71"/>
                  </a:lnTo>
                  <a:lnTo>
                    <a:pt x="86" y="86"/>
                  </a:lnTo>
                  <a:lnTo>
                    <a:pt x="65" y="102"/>
                  </a:lnTo>
                  <a:lnTo>
                    <a:pt x="43" y="120"/>
                  </a:lnTo>
                  <a:lnTo>
                    <a:pt x="25" y="139"/>
                  </a:lnTo>
                  <a:lnTo>
                    <a:pt x="15" y="154"/>
                  </a:lnTo>
                  <a:lnTo>
                    <a:pt x="9" y="160"/>
                  </a:lnTo>
                  <a:lnTo>
                    <a:pt x="6" y="166"/>
                  </a:lnTo>
                  <a:lnTo>
                    <a:pt x="3" y="172"/>
                  </a:lnTo>
                  <a:lnTo>
                    <a:pt x="0" y="179"/>
                  </a:lnTo>
                  <a:lnTo>
                    <a:pt x="0" y="188"/>
                  </a:lnTo>
                  <a:lnTo>
                    <a:pt x="0" y="194"/>
                  </a:lnTo>
                  <a:lnTo>
                    <a:pt x="0" y="200"/>
                  </a:lnTo>
                  <a:lnTo>
                    <a:pt x="3" y="209"/>
                  </a:lnTo>
                  <a:lnTo>
                    <a:pt x="6" y="222"/>
                  </a:lnTo>
                  <a:lnTo>
                    <a:pt x="12" y="231"/>
                  </a:lnTo>
                  <a:lnTo>
                    <a:pt x="22" y="240"/>
                  </a:lnTo>
                  <a:lnTo>
                    <a:pt x="31" y="249"/>
                  </a:lnTo>
                  <a:lnTo>
                    <a:pt x="40" y="252"/>
                  </a:lnTo>
                  <a:lnTo>
                    <a:pt x="52" y="255"/>
                  </a:lnTo>
                  <a:lnTo>
                    <a:pt x="65" y="259"/>
                  </a:lnTo>
                  <a:lnTo>
                    <a:pt x="80" y="255"/>
                  </a:lnTo>
                  <a:lnTo>
                    <a:pt x="123" y="246"/>
                  </a:lnTo>
                  <a:lnTo>
                    <a:pt x="132" y="243"/>
                  </a:lnTo>
                  <a:lnTo>
                    <a:pt x="145" y="237"/>
                  </a:lnTo>
                  <a:lnTo>
                    <a:pt x="154" y="234"/>
                  </a:lnTo>
                  <a:lnTo>
                    <a:pt x="166" y="231"/>
                  </a:lnTo>
                  <a:lnTo>
                    <a:pt x="179" y="228"/>
                  </a:lnTo>
                  <a:lnTo>
                    <a:pt x="188" y="225"/>
                  </a:lnTo>
                  <a:lnTo>
                    <a:pt x="200" y="219"/>
                  </a:lnTo>
                  <a:lnTo>
                    <a:pt x="209" y="215"/>
                  </a:lnTo>
                  <a:lnTo>
                    <a:pt x="206" y="222"/>
                  </a:lnTo>
                  <a:lnTo>
                    <a:pt x="200" y="225"/>
                  </a:lnTo>
                  <a:lnTo>
                    <a:pt x="197" y="231"/>
                  </a:lnTo>
                  <a:lnTo>
                    <a:pt x="191" y="234"/>
                  </a:lnTo>
                  <a:lnTo>
                    <a:pt x="185" y="240"/>
                  </a:lnTo>
                  <a:lnTo>
                    <a:pt x="182" y="246"/>
                  </a:lnTo>
                  <a:lnTo>
                    <a:pt x="176" y="249"/>
                  </a:lnTo>
                  <a:lnTo>
                    <a:pt x="172" y="255"/>
                  </a:lnTo>
                  <a:lnTo>
                    <a:pt x="160" y="265"/>
                  </a:lnTo>
                  <a:lnTo>
                    <a:pt x="154" y="271"/>
                  </a:lnTo>
                  <a:lnTo>
                    <a:pt x="148" y="280"/>
                  </a:lnTo>
                  <a:lnTo>
                    <a:pt x="145" y="286"/>
                  </a:lnTo>
                  <a:lnTo>
                    <a:pt x="142" y="295"/>
                  </a:lnTo>
                  <a:lnTo>
                    <a:pt x="142" y="302"/>
                  </a:lnTo>
                  <a:lnTo>
                    <a:pt x="139" y="311"/>
                  </a:lnTo>
                  <a:lnTo>
                    <a:pt x="142" y="320"/>
                  </a:lnTo>
                  <a:lnTo>
                    <a:pt x="142" y="329"/>
                  </a:lnTo>
                  <a:lnTo>
                    <a:pt x="148" y="342"/>
                  </a:lnTo>
                  <a:lnTo>
                    <a:pt x="154" y="351"/>
                  </a:lnTo>
                  <a:lnTo>
                    <a:pt x="160" y="360"/>
                  </a:lnTo>
                  <a:lnTo>
                    <a:pt x="172" y="369"/>
                  </a:lnTo>
                  <a:lnTo>
                    <a:pt x="182" y="372"/>
                  </a:lnTo>
                  <a:lnTo>
                    <a:pt x="194" y="375"/>
                  </a:lnTo>
                  <a:lnTo>
                    <a:pt x="206" y="375"/>
                  </a:lnTo>
                  <a:lnTo>
                    <a:pt x="219" y="375"/>
                  </a:lnTo>
                  <a:lnTo>
                    <a:pt x="243" y="369"/>
                  </a:lnTo>
                  <a:lnTo>
                    <a:pt x="259" y="360"/>
                  </a:lnTo>
                  <a:lnTo>
                    <a:pt x="277" y="351"/>
                  </a:lnTo>
                  <a:lnTo>
                    <a:pt x="296" y="342"/>
                  </a:lnTo>
                  <a:lnTo>
                    <a:pt x="314" y="335"/>
                  </a:lnTo>
                  <a:lnTo>
                    <a:pt x="332" y="326"/>
                  </a:lnTo>
                  <a:lnTo>
                    <a:pt x="348" y="317"/>
                  </a:lnTo>
                  <a:lnTo>
                    <a:pt x="366" y="308"/>
                  </a:lnTo>
                  <a:lnTo>
                    <a:pt x="385" y="299"/>
                  </a:lnTo>
                  <a:lnTo>
                    <a:pt x="382" y="302"/>
                  </a:lnTo>
                  <a:lnTo>
                    <a:pt x="382" y="305"/>
                  </a:lnTo>
                  <a:lnTo>
                    <a:pt x="382" y="308"/>
                  </a:lnTo>
                  <a:lnTo>
                    <a:pt x="382" y="314"/>
                  </a:lnTo>
                  <a:lnTo>
                    <a:pt x="379" y="317"/>
                  </a:lnTo>
                  <a:lnTo>
                    <a:pt x="379" y="320"/>
                  </a:lnTo>
                  <a:lnTo>
                    <a:pt x="379" y="323"/>
                  </a:lnTo>
                  <a:lnTo>
                    <a:pt x="379" y="326"/>
                  </a:lnTo>
                  <a:lnTo>
                    <a:pt x="382" y="342"/>
                  </a:lnTo>
                  <a:lnTo>
                    <a:pt x="385" y="351"/>
                  </a:lnTo>
                  <a:lnTo>
                    <a:pt x="394" y="363"/>
                  </a:lnTo>
                  <a:lnTo>
                    <a:pt x="400" y="372"/>
                  </a:lnTo>
                  <a:lnTo>
                    <a:pt x="412" y="379"/>
                  </a:lnTo>
                  <a:lnTo>
                    <a:pt x="422" y="385"/>
                  </a:lnTo>
                  <a:lnTo>
                    <a:pt x="434" y="388"/>
                  </a:lnTo>
                  <a:lnTo>
                    <a:pt x="449" y="388"/>
                  </a:lnTo>
                  <a:lnTo>
                    <a:pt x="459" y="385"/>
                  </a:lnTo>
                  <a:lnTo>
                    <a:pt x="462" y="385"/>
                  </a:lnTo>
                  <a:lnTo>
                    <a:pt x="468" y="385"/>
                  </a:lnTo>
                  <a:lnTo>
                    <a:pt x="471" y="385"/>
                  </a:lnTo>
                  <a:lnTo>
                    <a:pt x="477" y="382"/>
                  </a:lnTo>
                  <a:lnTo>
                    <a:pt x="480" y="382"/>
                  </a:lnTo>
                  <a:lnTo>
                    <a:pt x="483" y="379"/>
                  </a:lnTo>
                  <a:lnTo>
                    <a:pt x="489" y="375"/>
                  </a:lnTo>
                  <a:lnTo>
                    <a:pt x="493" y="372"/>
                  </a:lnTo>
                  <a:lnTo>
                    <a:pt x="508" y="360"/>
                  </a:lnTo>
                  <a:lnTo>
                    <a:pt x="517" y="357"/>
                  </a:lnTo>
                  <a:lnTo>
                    <a:pt x="526" y="351"/>
                  </a:lnTo>
                  <a:lnTo>
                    <a:pt x="539" y="345"/>
                  </a:lnTo>
                  <a:lnTo>
                    <a:pt x="548" y="339"/>
                  </a:lnTo>
                  <a:lnTo>
                    <a:pt x="557" y="335"/>
                  </a:lnTo>
                  <a:lnTo>
                    <a:pt x="569" y="329"/>
                  </a:lnTo>
                  <a:lnTo>
                    <a:pt x="579" y="323"/>
                  </a:lnTo>
                  <a:lnTo>
                    <a:pt x="591" y="320"/>
                  </a:lnTo>
                  <a:lnTo>
                    <a:pt x="588" y="323"/>
                  </a:lnTo>
                  <a:lnTo>
                    <a:pt x="585" y="329"/>
                  </a:lnTo>
                  <a:lnTo>
                    <a:pt x="585" y="332"/>
                  </a:lnTo>
                  <a:lnTo>
                    <a:pt x="582" y="339"/>
                  </a:lnTo>
                  <a:lnTo>
                    <a:pt x="582" y="345"/>
                  </a:lnTo>
                  <a:lnTo>
                    <a:pt x="582" y="348"/>
                  </a:lnTo>
                  <a:lnTo>
                    <a:pt x="582" y="354"/>
                  </a:lnTo>
                  <a:lnTo>
                    <a:pt x="582" y="360"/>
                  </a:lnTo>
                  <a:lnTo>
                    <a:pt x="585" y="372"/>
                  </a:lnTo>
                  <a:lnTo>
                    <a:pt x="588" y="382"/>
                  </a:lnTo>
                  <a:lnTo>
                    <a:pt x="597" y="394"/>
                  </a:lnTo>
                  <a:lnTo>
                    <a:pt x="603" y="403"/>
                  </a:lnTo>
                  <a:lnTo>
                    <a:pt x="616" y="409"/>
                  </a:lnTo>
                  <a:lnTo>
                    <a:pt x="625" y="412"/>
                  </a:lnTo>
                  <a:lnTo>
                    <a:pt x="637" y="415"/>
                  </a:lnTo>
                  <a:lnTo>
                    <a:pt x="653" y="415"/>
                  </a:lnTo>
                  <a:lnTo>
                    <a:pt x="689" y="406"/>
                  </a:lnTo>
                  <a:lnTo>
                    <a:pt x="705" y="397"/>
                  </a:lnTo>
                  <a:lnTo>
                    <a:pt x="720" y="388"/>
                  </a:lnTo>
                  <a:lnTo>
                    <a:pt x="736" y="379"/>
                  </a:lnTo>
                  <a:lnTo>
                    <a:pt x="754" y="372"/>
                  </a:lnTo>
                  <a:lnTo>
                    <a:pt x="769" y="363"/>
                  </a:lnTo>
                  <a:lnTo>
                    <a:pt x="785" y="354"/>
                  </a:lnTo>
                  <a:lnTo>
                    <a:pt x="803" y="348"/>
                  </a:lnTo>
                  <a:lnTo>
                    <a:pt x="819" y="342"/>
                  </a:lnTo>
                  <a:lnTo>
                    <a:pt x="819" y="348"/>
                  </a:lnTo>
                  <a:lnTo>
                    <a:pt x="819" y="354"/>
                  </a:lnTo>
                  <a:lnTo>
                    <a:pt x="819" y="363"/>
                  </a:lnTo>
                  <a:lnTo>
                    <a:pt x="822" y="369"/>
                  </a:lnTo>
                  <a:lnTo>
                    <a:pt x="825" y="375"/>
                  </a:lnTo>
                  <a:lnTo>
                    <a:pt x="828" y="382"/>
                  </a:lnTo>
                  <a:lnTo>
                    <a:pt x="831" y="388"/>
                  </a:lnTo>
                  <a:lnTo>
                    <a:pt x="837" y="394"/>
                  </a:lnTo>
                  <a:lnTo>
                    <a:pt x="846" y="403"/>
                  </a:lnTo>
                  <a:lnTo>
                    <a:pt x="859" y="409"/>
                  </a:lnTo>
                  <a:lnTo>
                    <a:pt x="868" y="412"/>
                  </a:lnTo>
                  <a:lnTo>
                    <a:pt x="880" y="415"/>
                  </a:lnTo>
                  <a:lnTo>
                    <a:pt x="893" y="412"/>
                  </a:lnTo>
                  <a:lnTo>
                    <a:pt x="905" y="409"/>
                  </a:lnTo>
                  <a:lnTo>
                    <a:pt x="917" y="403"/>
                  </a:lnTo>
                  <a:lnTo>
                    <a:pt x="926" y="397"/>
                  </a:lnTo>
                  <a:lnTo>
                    <a:pt x="920" y="397"/>
                  </a:lnTo>
                  <a:lnTo>
                    <a:pt x="933" y="391"/>
                  </a:lnTo>
                  <a:lnTo>
                    <a:pt x="945" y="385"/>
                  </a:lnTo>
                  <a:lnTo>
                    <a:pt x="957" y="379"/>
                  </a:lnTo>
                  <a:lnTo>
                    <a:pt x="970" y="372"/>
                  </a:lnTo>
                  <a:lnTo>
                    <a:pt x="982" y="366"/>
                  </a:lnTo>
                  <a:lnTo>
                    <a:pt x="994" y="360"/>
                  </a:lnTo>
                  <a:lnTo>
                    <a:pt x="1006" y="354"/>
                  </a:lnTo>
                  <a:lnTo>
                    <a:pt x="1019" y="348"/>
                  </a:lnTo>
                  <a:lnTo>
                    <a:pt x="1025" y="351"/>
                  </a:lnTo>
                  <a:lnTo>
                    <a:pt x="1031" y="354"/>
                  </a:lnTo>
                  <a:lnTo>
                    <a:pt x="1037" y="357"/>
                  </a:lnTo>
                  <a:lnTo>
                    <a:pt x="1043" y="360"/>
                  </a:lnTo>
                  <a:lnTo>
                    <a:pt x="1050" y="363"/>
                  </a:lnTo>
                  <a:lnTo>
                    <a:pt x="1056" y="363"/>
                  </a:lnTo>
                  <a:lnTo>
                    <a:pt x="1062" y="363"/>
                  </a:lnTo>
                  <a:lnTo>
                    <a:pt x="1068" y="363"/>
                  </a:lnTo>
                  <a:lnTo>
                    <a:pt x="1114" y="354"/>
                  </a:lnTo>
                  <a:lnTo>
                    <a:pt x="1117" y="348"/>
                  </a:lnTo>
                  <a:lnTo>
                    <a:pt x="1123" y="348"/>
                  </a:lnTo>
                  <a:lnTo>
                    <a:pt x="1130" y="345"/>
                  </a:lnTo>
                  <a:lnTo>
                    <a:pt x="1133" y="342"/>
                  </a:lnTo>
                  <a:lnTo>
                    <a:pt x="1139" y="339"/>
                  </a:lnTo>
                  <a:lnTo>
                    <a:pt x="1145" y="335"/>
                  </a:lnTo>
                  <a:lnTo>
                    <a:pt x="1148" y="332"/>
                  </a:lnTo>
                  <a:lnTo>
                    <a:pt x="1154" y="329"/>
                  </a:lnTo>
                  <a:lnTo>
                    <a:pt x="1167" y="323"/>
                  </a:lnTo>
                  <a:lnTo>
                    <a:pt x="1176" y="314"/>
                  </a:lnTo>
                  <a:lnTo>
                    <a:pt x="1182" y="305"/>
                  </a:lnTo>
                  <a:lnTo>
                    <a:pt x="1188" y="295"/>
                  </a:lnTo>
                  <a:lnTo>
                    <a:pt x="1191" y="283"/>
                  </a:lnTo>
                  <a:lnTo>
                    <a:pt x="1191" y="271"/>
                  </a:lnTo>
                  <a:lnTo>
                    <a:pt x="1191" y="259"/>
                  </a:lnTo>
                  <a:lnTo>
                    <a:pt x="1185" y="246"/>
                  </a:lnTo>
                  <a:close/>
                </a:path>
              </a:pathLst>
            </a:custGeom>
            <a:solidFill>
              <a:srgbClr val="7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auto">
            <a:xfrm>
              <a:off x="2257" y="1086"/>
              <a:ext cx="520" cy="440"/>
            </a:xfrm>
            <a:custGeom>
              <a:avLst/>
              <a:gdLst/>
              <a:ahLst/>
              <a:cxnLst>
                <a:cxn ang="0">
                  <a:pos x="496" y="184"/>
                </a:cxn>
                <a:cxn ang="0">
                  <a:pos x="477" y="147"/>
                </a:cxn>
                <a:cxn ang="0">
                  <a:pos x="447" y="95"/>
                </a:cxn>
                <a:cxn ang="0">
                  <a:pos x="422" y="86"/>
                </a:cxn>
                <a:cxn ang="0">
                  <a:pos x="388" y="89"/>
                </a:cxn>
                <a:cxn ang="0">
                  <a:pos x="385" y="89"/>
                </a:cxn>
                <a:cxn ang="0">
                  <a:pos x="382" y="58"/>
                </a:cxn>
                <a:cxn ang="0">
                  <a:pos x="376" y="43"/>
                </a:cxn>
                <a:cxn ang="0">
                  <a:pos x="370" y="33"/>
                </a:cxn>
                <a:cxn ang="0">
                  <a:pos x="308" y="15"/>
                </a:cxn>
                <a:cxn ang="0">
                  <a:pos x="253" y="0"/>
                </a:cxn>
                <a:cxn ang="0">
                  <a:pos x="173" y="37"/>
                </a:cxn>
                <a:cxn ang="0">
                  <a:pos x="68" y="129"/>
                </a:cxn>
                <a:cxn ang="0">
                  <a:pos x="53" y="178"/>
                </a:cxn>
                <a:cxn ang="0">
                  <a:pos x="65" y="203"/>
                </a:cxn>
                <a:cxn ang="0">
                  <a:pos x="62" y="209"/>
                </a:cxn>
                <a:cxn ang="0">
                  <a:pos x="53" y="218"/>
                </a:cxn>
                <a:cxn ang="0">
                  <a:pos x="13" y="289"/>
                </a:cxn>
                <a:cxn ang="0">
                  <a:pos x="10" y="273"/>
                </a:cxn>
                <a:cxn ang="0">
                  <a:pos x="3" y="289"/>
                </a:cxn>
                <a:cxn ang="0">
                  <a:pos x="25" y="347"/>
                </a:cxn>
                <a:cxn ang="0">
                  <a:pos x="34" y="363"/>
                </a:cxn>
                <a:cxn ang="0">
                  <a:pos x="37" y="393"/>
                </a:cxn>
                <a:cxn ang="0">
                  <a:pos x="90" y="427"/>
                </a:cxn>
                <a:cxn ang="0">
                  <a:pos x="139" y="400"/>
                </a:cxn>
                <a:cxn ang="0">
                  <a:pos x="154" y="372"/>
                </a:cxn>
                <a:cxn ang="0">
                  <a:pos x="194" y="320"/>
                </a:cxn>
                <a:cxn ang="0">
                  <a:pos x="197" y="289"/>
                </a:cxn>
                <a:cxn ang="0">
                  <a:pos x="173" y="249"/>
                </a:cxn>
                <a:cxn ang="0">
                  <a:pos x="145" y="230"/>
                </a:cxn>
                <a:cxn ang="0">
                  <a:pos x="139" y="218"/>
                </a:cxn>
                <a:cxn ang="0">
                  <a:pos x="139" y="218"/>
                </a:cxn>
                <a:cxn ang="0">
                  <a:pos x="179" y="203"/>
                </a:cxn>
                <a:cxn ang="0">
                  <a:pos x="228" y="197"/>
                </a:cxn>
                <a:cxn ang="0">
                  <a:pos x="259" y="218"/>
                </a:cxn>
                <a:cxn ang="0">
                  <a:pos x="302" y="221"/>
                </a:cxn>
                <a:cxn ang="0">
                  <a:pos x="299" y="233"/>
                </a:cxn>
                <a:cxn ang="0">
                  <a:pos x="299" y="267"/>
                </a:cxn>
                <a:cxn ang="0">
                  <a:pos x="327" y="307"/>
                </a:cxn>
                <a:cxn ang="0">
                  <a:pos x="339" y="320"/>
                </a:cxn>
                <a:cxn ang="0">
                  <a:pos x="333" y="341"/>
                </a:cxn>
                <a:cxn ang="0">
                  <a:pos x="348" y="384"/>
                </a:cxn>
                <a:cxn ang="0">
                  <a:pos x="370" y="421"/>
                </a:cxn>
                <a:cxn ang="0">
                  <a:pos x="419" y="440"/>
                </a:cxn>
                <a:cxn ang="0">
                  <a:pos x="462" y="412"/>
                </a:cxn>
                <a:cxn ang="0">
                  <a:pos x="456" y="418"/>
                </a:cxn>
                <a:cxn ang="0">
                  <a:pos x="474" y="393"/>
                </a:cxn>
                <a:cxn ang="0">
                  <a:pos x="502" y="357"/>
                </a:cxn>
                <a:cxn ang="0">
                  <a:pos x="508" y="323"/>
                </a:cxn>
                <a:cxn ang="0">
                  <a:pos x="499" y="298"/>
                </a:cxn>
                <a:cxn ang="0">
                  <a:pos x="511" y="267"/>
                </a:cxn>
                <a:cxn ang="0">
                  <a:pos x="520" y="237"/>
                </a:cxn>
                <a:cxn ang="0">
                  <a:pos x="517" y="224"/>
                </a:cxn>
              </a:cxnLst>
              <a:rect l="0" t="0" r="r" b="b"/>
              <a:pathLst>
                <a:path w="520" h="440">
                  <a:moveTo>
                    <a:pt x="517" y="218"/>
                  </a:moveTo>
                  <a:lnTo>
                    <a:pt x="514" y="209"/>
                  </a:lnTo>
                  <a:lnTo>
                    <a:pt x="511" y="203"/>
                  </a:lnTo>
                  <a:lnTo>
                    <a:pt x="508" y="193"/>
                  </a:lnTo>
                  <a:lnTo>
                    <a:pt x="502" y="187"/>
                  </a:lnTo>
                  <a:lnTo>
                    <a:pt x="496" y="184"/>
                  </a:lnTo>
                  <a:lnTo>
                    <a:pt x="490" y="178"/>
                  </a:lnTo>
                  <a:lnTo>
                    <a:pt x="480" y="175"/>
                  </a:lnTo>
                  <a:lnTo>
                    <a:pt x="471" y="172"/>
                  </a:lnTo>
                  <a:lnTo>
                    <a:pt x="474" y="166"/>
                  </a:lnTo>
                  <a:lnTo>
                    <a:pt x="477" y="157"/>
                  </a:lnTo>
                  <a:lnTo>
                    <a:pt x="477" y="147"/>
                  </a:lnTo>
                  <a:lnTo>
                    <a:pt x="477" y="135"/>
                  </a:lnTo>
                  <a:lnTo>
                    <a:pt x="474" y="126"/>
                  </a:lnTo>
                  <a:lnTo>
                    <a:pt x="471" y="117"/>
                  </a:lnTo>
                  <a:lnTo>
                    <a:pt x="465" y="107"/>
                  </a:lnTo>
                  <a:lnTo>
                    <a:pt x="456" y="101"/>
                  </a:lnTo>
                  <a:lnTo>
                    <a:pt x="447" y="95"/>
                  </a:lnTo>
                  <a:lnTo>
                    <a:pt x="443" y="92"/>
                  </a:lnTo>
                  <a:lnTo>
                    <a:pt x="437" y="92"/>
                  </a:lnTo>
                  <a:lnTo>
                    <a:pt x="434" y="89"/>
                  </a:lnTo>
                  <a:lnTo>
                    <a:pt x="431" y="89"/>
                  </a:lnTo>
                  <a:lnTo>
                    <a:pt x="425" y="86"/>
                  </a:lnTo>
                  <a:lnTo>
                    <a:pt x="422" y="86"/>
                  </a:lnTo>
                  <a:lnTo>
                    <a:pt x="419" y="86"/>
                  </a:lnTo>
                  <a:lnTo>
                    <a:pt x="413" y="86"/>
                  </a:lnTo>
                  <a:lnTo>
                    <a:pt x="410" y="86"/>
                  </a:lnTo>
                  <a:lnTo>
                    <a:pt x="391" y="89"/>
                  </a:lnTo>
                  <a:lnTo>
                    <a:pt x="391" y="89"/>
                  </a:lnTo>
                  <a:lnTo>
                    <a:pt x="388" y="89"/>
                  </a:lnTo>
                  <a:lnTo>
                    <a:pt x="388" y="89"/>
                  </a:lnTo>
                  <a:lnTo>
                    <a:pt x="388" y="89"/>
                  </a:lnTo>
                  <a:lnTo>
                    <a:pt x="385" y="89"/>
                  </a:lnTo>
                  <a:lnTo>
                    <a:pt x="385" y="89"/>
                  </a:lnTo>
                  <a:lnTo>
                    <a:pt x="385" y="89"/>
                  </a:lnTo>
                  <a:lnTo>
                    <a:pt x="385" y="89"/>
                  </a:lnTo>
                  <a:lnTo>
                    <a:pt x="385" y="86"/>
                  </a:lnTo>
                  <a:lnTo>
                    <a:pt x="385" y="80"/>
                  </a:lnTo>
                  <a:lnTo>
                    <a:pt x="385" y="73"/>
                  </a:lnTo>
                  <a:lnTo>
                    <a:pt x="385" y="67"/>
                  </a:lnTo>
                  <a:lnTo>
                    <a:pt x="385" y="61"/>
                  </a:lnTo>
                  <a:lnTo>
                    <a:pt x="382" y="58"/>
                  </a:lnTo>
                  <a:lnTo>
                    <a:pt x="382" y="52"/>
                  </a:lnTo>
                  <a:lnTo>
                    <a:pt x="379" y="46"/>
                  </a:lnTo>
                  <a:lnTo>
                    <a:pt x="376" y="43"/>
                  </a:lnTo>
                  <a:lnTo>
                    <a:pt x="376" y="43"/>
                  </a:lnTo>
                  <a:lnTo>
                    <a:pt x="376" y="43"/>
                  </a:lnTo>
                  <a:lnTo>
                    <a:pt x="376" y="43"/>
                  </a:lnTo>
                  <a:lnTo>
                    <a:pt x="376" y="43"/>
                  </a:lnTo>
                  <a:lnTo>
                    <a:pt x="376" y="43"/>
                  </a:lnTo>
                  <a:lnTo>
                    <a:pt x="376" y="43"/>
                  </a:lnTo>
                  <a:lnTo>
                    <a:pt x="376" y="43"/>
                  </a:lnTo>
                  <a:lnTo>
                    <a:pt x="376" y="43"/>
                  </a:lnTo>
                  <a:lnTo>
                    <a:pt x="370" y="33"/>
                  </a:lnTo>
                  <a:lnTo>
                    <a:pt x="360" y="24"/>
                  </a:lnTo>
                  <a:lnTo>
                    <a:pt x="351" y="18"/>
                  </a:lnTo>
                  <a:lnTo>
                    <a:pt x="342" y="15"/>
                  </a:lnTo>
                  <a:lnTo>
                    <a:pt x="330" y="12"/>
                  </a:lnTo>
                  <a:lnTo>
                    <a:pt x="317" y="15"/>
                  </a:lnTo>
                  <a:lnTo>
                    <a:pt x="308" y="15"/>
                  </a:lnTo>
                  <a:lnTo>
                    <a:pt x="296" y="21"/>
                  </a:lnTo>
                  <a:lnTo>
                    <a:pt x="290" y="24"/>
                  </a:lnTo>
                  <a:lnTo>
                    <a:pt x="280" y="15"/>
                  </a:lnTo>
                  <a:lnTo>
                    <a:pt x="271" y="9"/>
                  </a:lnTo>
                  <a:lnTo>
                    <a:pt x="262" y="3"/>
                  </a:lnTo>
                  <a:lnTo>
                    <a:pt x="253" y="0"/>
                  </a:lnTo>
                  <a:lnTo>
                    <a:pt x="240" y="0"/>
                  </a:lnTo>
                  <a:lnTo>
                    <a:pt x="231" y="0"/>
                  </a:lnTo>
                  <a:lnTo>
                    <a:pt x="219" y="3"/>
                  </a:lnTo>
                  <a:lnTo>
                    <a:pt x="210" y="9"/>
                  </a:lnTo>
                  <a:lnTo>
                    <a:pt x="191" y="24"/>
                  </a:lnTo>
                  <a:lnTo>
                    <a:pt x="173" y="37"/>
                  </a:lnTo>
                  <a:lnTo>
                    <a:pt x="154" y="52"/>
                  </a:lnTo>
                  <a:lnTo>
                    <a:pt x="133" y="64"/>
                  </a:lnTo>
                  <a:lnTo>
                    <a:pt x="114" y="77"/>
                  </a:lnTo>
                  <a:lnTo>
                    <a:pt x="99" y="92"/>
                  </a:lnTo>
                  <a:lnTo>
                    <a:pt x="80" y="110"/>
                  </a:lnTo>
                  <a:lnTo>
                    <a:pt x="68" y="129"/>
                  </a:lnTo>
                  <a:lnTo>
                    <a:pt x="62" y="135"/>
                  </a:lnTo>
                  <a:lnTo>
                    <a:pt x="59" y="144"/>
                  </a:lnTo>
                  <a:lnTo>
                    <a:pt x="56" y="153"/>
                  </a:lnTo>
                  <a:lnTo>
                    <a:pt x="53" y="163"/>
                  </a:lnTo>
                  <a:lnTo>
                    <a:pt x="53" y="172"/>
                  </a:lnTo>
                  <a:lnTo>
                    <a:pt x="53" y="178"/>
                  </a:lnTo>
                  <a:lnTo>
                    <a:pt x="56" y="187"/>
                  </a:lnTo>
                  <a:lnTo>
                    <a:pt x="62" y="197"/>
                  </a:lnTo>
                  <a:lnTo>
                    <a:pt x="62" y="200"/>
                  </a:lnTo>
                  <a:lnTo>
                    <a:pt x="62" y="200"/>
                  </a:lnTo>
                  <a:lnTo>
                    <a:pt x="62" y="200"/>
                  </a:lnTo>
                  <a:lnTo>
                    <a:pt x="65" y="203"/>
                  </a:lnTo>
                  <a:lnTo>
                    <a:pt x="65" y="203"/>
                  </a:lnTo>
                  <a:lnTo>
                    <a:pt x="65" y="203"/>
                  </a:lnTo>
                  <a:lnTo>
                    <a:pt x="68" y="206"/>
                  </a:lnTo>
                  <a:lnTo>
                    <a:pt x="68" y="206"/>
                  </a:lnTo>
                  <a:lnTo>
                    <a:pt x="65" y="209"/>
                  </a:lnTo>
                  <a:lnTo>
                    <a:pt x="62" y="209"/>
                  </a:lnTo>
                  <a:lnTo>
                    <a:pt x="62" y="209"/>
                  </a:lnTo>
                  <a:lnTo>
                    <a:pt x="59" y="212"/>
                  </a:lnTo>
                  <a:lnTo>
                    <a:pt x="56" y="215"/>
                  </a:lnTo>
                  <a:lnTo>
                    <a:pt x="56" y="215"/>
                  </a:lnTo>
                  <a:lnTo>
                    <a:pt x="53" y="218"/>
                  </a:lnTo>
                  <a:lnTo>
                    <a:pt x="53" y="218"/>
                  </a:lnTo>
                  <a:lnTo>
                    <a:pt x="43" y="230"/>
                  </a:lnTo>
                  <a:lnTo>
                    <a:pt x="34" y="240"/>
                  </a:lnTo>
                  <a:lnTo>
                    <a:pt x="28" y="249"/>
                  </a:lnTo>
                  <a:lnTo>
                    <a:pt x="22" y="261"/>
                  </a:lnTo>
                  <a:lnTo>
                    <a:pt x="16" y="273"/>
                  </a:lnTo>
                  <a:lnTo>
                    <a:pt x="13" y="289"/>
                  </a:lnTo>
                  <a:lnTo>
                    <a:pt x="10" y="301"/>
                  </a:lnTo>
                  <a:lnTo>
                    <a:pt x="10" y="320"/>
                  </a:lnTo>
                  <a:lnTo>
                    <a:pt x="13" y="270"/>
                  </a:lnTo>
                  <a:lnTo>
                    <a:pt x="13" y="270"/>
                  </a:lnTo>
                  <a:lnTo>
                    <a:pt x="13" y="270"/>
                  </a:lnTo>
                  <a:lnTo>
                    <a:pt x="10" y="273"/>
                  </a:lnTo>
                  <a:lnTo>
                    <a:pt x="10" y="273"/>
                  </a:lnTo>
                  <a:lnTo>
                    <a:pt x="10" y="273"/>
                  </a:lnTo>
                  <a:lnTo>
                    <a:pt x="10" y="277"/>
                  </a:lnTo>
                  <a:lnTo>
                    <a:pt x="10" y="277"/>
                  </a:lnTo>
                  <a:lnTo>
                    <a:pt x="6" y="277"/>
                  </a:lnTo>
                  <a:lnTo>
                    <a:pt x="3" y="289"/>
                  </a:lnTo>
                  <a:lnTo>
                    <a:pt x="0" y="298"/>
                  </a:lnTo>
                  <a:lnTo>
                    <a:pt x="3" y="310"/>
                  </a:lnTo>
                  <a:lnTo>
                    <a:pt x="3" y="323"/>
                  </a:lnTo>
                  <a:lnTo>
                    <a:pt x="10" y="332"/>
                  </a:lnTo>
                  <a:lnTo>
                    <a:pt x="16" y="341"/>
                  </a:lnTo>
                  <a:lnTo>
                    <a:pt x="25" y="347"/>
                  </a:lnTo>
                  <a:lnTo>
                    <a:pt x="34" y="353"/>
                  </a:lnTo>
                  <a:lnTo>
                    <a:pt x="34" y="357"/>
                  </a:lnTo>
                  <a:lnTo>
                    <a:pt x="34" y="357"/>
                  </a:lnTo>
                  <a:lnTo>
                    <a:pt x="34" y="360"/>
                  </a:lnTo>
                  <a:lnTo>
                    <a:pt x="34" y="360"/>
                  </a:lnTo>
                  <a:lnTo>
                    <a:pt x="34" y="363"/>
                  </a:lnTo>
                  <a:lnTo>
                    <a:pt x="31" y="366"/>
                  </a:lnTo>
                  <a:lnTo>
                    <a:pt x="31" y="366"/>
                  </a:lnTo>
                  <a:lnTo>
                    <a:pt x="31" y="369"/>
                  </a:lnTo>
                  <a:lnTo>
                    <a:pt x="31" y="372"/>
                  </a:lnTo>
                  <a:lnTo>
                    <a:pt x="34" y="381"/>
                  </a:lnTo>
                  <a:lnTo>
                    <a:pt x="37" y="393"/>
                  </a:lnTo>
                  <a:lnTo>
                    <a:pt x="43" y="403"/>
                  </a:lnTo>
                  <a:lnTo>
                    <a:pt x="50" y="412"/>
                  </a:lnTo>
                  <a:lnTo>
                    <a:pt x="59" y="418"/>
                  </a:lnTo>
                  <a:lnTo>
                    <a:pt x="68" y="424"/>
                  </a:lnTo>
                  <a:lnTo>
                    <a:pt x="77" y="427"/>
                  </a:lnTo>
                  <a:lnTo>
                    <a:pt x="90" y="427"/>
                  </a:lnTo>
                  <a:lnTo>
                    <a:pt x="102" y="427"/>
                  </a:lnTo>
                  <a:lnTo>
                    <a:pt x="111" y="424"/>
                  </a:lnTo>
                  <a:lnTo>
                    <a:pt x="120" y="421"/>
                  </a:lnTo>
                  <a:lnTo>
                    <a:pt x="126" y="415"/>
                  </a:lnTo>
                  <a:lnTo>
                    <a:pt x="133" y="409"/>
                  </a:lnTo>
                  <a:lnTo>
                    <a:pt x="139" y="400"/>
                  </a:lnTo>
                  <a:lnTo>
                    <a:pt x="145" y="390"/>
                  </a:lnTo>
                  <a:lnTo>
                    <a:pt x="145" y="381"/>
                  </a:lnTo>
                  <a:lnTo>
                    <a:pt x="148" y="378"/>
                  </a:lnTo>
                  <a:lnTo>
                    <a:pt x="151" y="375"/>
                  </a:lnTo>
                  <a:lnTo>
                    <a:pt x="151" y="372"/>
                  </a:lnTo>
                  <a:lnTo>
                    <a:pt x="154" y="372"/>
                  </a:lnTo>
                  <a:lnTo>
                    <a:pt x="157" y="369"/>
                  </a:lnTo>
                  <a:lnTo>
                    <a:pt x="157" y="366"/>
                  </a:lnTo>
                  <a:lnTo>
                    <a:pt x="160" y="363"/>
                  </a:lnTo>
                  <a:lnTo>
                    <a:pt x="163" y="360"/>
                  </a:lnTo>
                  <a:lnTo>
                    <a:pt x="191" y="326"/>
                  </a:lnTo>
                  <a:lnTo>
                    <a:pt x="194" y="320"/>
                  </a:lnTo>
                  <a:lnTo>
                    <a:pt x="194" y="317"/>
                  </a:lnTo>
                  <a:lnTo>
                    <a:pt x="197" y="310"/>
                  </a:lnTo>
                  <a:lnTo>
                    <a:pt x="197" y="304"/>
                  </a:lnTo>
                  <a:lnTo>
                    <a:pt x="197" y="301"/>
                  </a:lnTo>
                  <a:lnTo>
                    <a:pt x="197" y="295"/>
                  </a:lnTo>
                  <a:lnTo>
                    <a:pt x="197" y="289"/>
                  </a:lnTo>
                  <a:lnTo>
                    <a:pt x="197" y="286"/>
                  </a:lnTo>
                  <a:lnTo>
                    <a:pt x="194" y="277"/>
                  </a:lnTo>
                  <a:lnTo>
                    <a:pt x="191" y="267"/>
                  </a:lnTo>
                  <a:lnTo>
                    <a:pt x="188" y="258"/>
                  </a:lnTo>
                  <a:lnTo>
                    <a:pt x="182" y="252"/>
                  </a:lnTo>
                  <a:lnTo>
                    <a:pt x="173" y="249"/>
                  </a:lnTo>
                  <a:lnTo>
                    <a:pt x="166" y="243"/>
                  </a:lnTo>
                  <a:lnTo>
                    <a:pt x="157" y="240"/>
                  </a:lnTo>
                  <a:lnTo>
                    <a:pt x="148" y="237"/>
                  </a:lnTo>
                  <a:lnTo>
                    <a:pt x="148" y="237"/>
                  </a:lnTo>
                  <a:lnTo>
                    <a:pt x="148" y="233"/>
                  </a:lnTo>
                  <a:lnTo>
                    <a:pt x="145" y="230"/>
                  </a:lnTo>
                  <a:lnTo>
                    <a:pt x="145" y="227"/>
                  </a:lnTo>
                  <a:lnTo>
                    <a:pt x="142" y="224"/>
                  </a:lnTo>
                  <a:lnTo>
                    <a:pt x="142" y="224"/>
                  </a:lnTo>
                  <a:lnTo>
                    <a:pt x="139" y="221"/>
                  </a:lnTo>
                  <a:lnTo>
                    <a:pt x="139" y="218"/>
                  </a:lnTo>
                  <a:lnTo>
                    <a:pt x="139" y="218"/>
                  </a:lnTo>
                  <a:lnTo>
                    <a:pt x="139" y="218"/>
                  </a:lnTo>
                  <a:lnTo>
                    <a:pt x="139" y="218"/>
                  </a:lnTo>
                  <a:lnTo>
                    <a:pt x="139" y="218"/>
                  </a:lnTo>
                  <a:lnTo>
                    <a:pt x="139" y="218"/>
                  </a:lnTo>
                  <a:lnTo>
                    <a:pt x="139" y="218"/>
                  </a:lnTo>
                  <a:lnTo>
                    <a:pt x="139" y="218"/>
                  </a:lnTo>
                  <a:lnTo>
                    <a:pt x="139" y="218"/>
                  </a:lnTo>
                  <a:lnTo>
                    <a:pt x="139" y="218"/>
                  </a:lnTo>
                  <a:lnTo>
                    <a:pt x="148" y="215"/>
                  </a:lnTo>
                  <a:lnTo>
                    <a:pt x="160" y="209"/>
                  </a:lnTo>
                  <a:lnTo>
                    <a:pt x="170" y="206"/>
                  </a:lnTo>
                  <a:lnTo>
                    <a:pt x="179" y="203"/>
                  </a:lnTo>
                  <a:lnTo>
                    <a:pt x="191" y="200"/>
                  </a:lnTo>
                  <a:lnTo>
                    <a:pt x="200" y="193"/>
                  </a:lnTo>
                  <a:lnTo>
                    <a:pt x="210" y="190"/>
                  </a:lnTo>
                  <a:lnTo>
                    <a:pt x="219" y="187"/>
                  </a:lnTo>
                  <a:lnTo>
                    <a:pt x="222" y="193"/>
                  </a:lnTo>
                  <a:lnTo>
                    <a:pt x="228" y="197"/>
                  </a:lnTo>
                  <a:lnTo>
                    <a:pt x="231" y="203"/>
                  </a:lnTo>
                  <a:lnTo>
                    <a:pt x="234" y="206"/>
                  </a:lnTo>
                  <a:lnTo>
                    <a:pt x="240" y="212"/>
                  </a:lnTo>
                  <a:lnTo>
                    <a:pt x="247" y="215"/>
                  </a:lnTo>
                  <a:lnTo>
                    <a:pt x="253" y="218"/>
                  </a:lnTo>
                  <a:lnTo>
                    <a:pt x="259" y="218"/>
                  </a:lnTo>
                  <a:lnTo>
                    <a:pt x="290" y="224"/>
                  </a:lnTo>
                  <a:lnTo>
                    <a:pt x="293" y="224"/>
                  </a:lnTo>
                  <a:lnTo>
                    <a:pt x="296" y="221"/>
                  </a:lnTo>
                  <a:lnTo>
                    <a:pt x="296" y="221"/>
                  </a:lnTo>
                  <a:lnTo>
                    <a:pt x="299" y="221"/>
                  </a:lnTo>
                  <a:lnTo>
                    <a:pt x="302" y="221"/>
                  </a:lnTo>
                  <a:lnTo>
                    <a:pt x="302" y="221"/>
                  </a:lnTo>
                  <a:lnTo>
                    <a:pt x="305" y="221"/>
                  </a:lnTo>
                  <a:lnTo>
                    <a:pt x="308" y="221"/>
                  </a:lnTo>
                  <a:lnTo>
                    <a:pt x="305" y="224"/>
                  </a:lnTo>
                  <a:lnTo>
                    <a:pt x="302" y="230"/>
                  </a:lnTo>
                  <a:lnTo>
                    <a:pt x="299" y="233"/>
                  </a:lnTo>
                  <a:lnTo>
                    <a:pt x="299" y="240"/>
                  </a:lnTo>
                  <a:lnTo>
                    <a:pt x="299" y="246"/>
                  </a:lnTo>
                  <a:lnTo>
                    <a:pt x="296" y="252"/>
                  </a:lnTo>
                  <a:lnTo>
                    <a:pt x="296" y="258"/>
                  </a:lnTo>
                  <a:lnTo>
                    <a:pt x="296" y="264"/>
                  </a:lnTo>
                  <a:lnTo>
                    <a:pt x="299" y="267"/>
                  </a:lnTo>
                  <a:lnTo>
                    <a:pt x="302" y="277"/>
                  </a:lnTo>
                  <a:lnTo>
                    <a:pt x="305" y="283"/>
                  </a:lnTo>
                  <a:lnTo>
                    <a:pt x="308" y="292"/>
                  </a:lnTo>
                  <a:lnTo>
                    <a:pt x="314" y="295"/>
                  </a:lnTo>
                  <a:lnTo>
                    <a:pt x="320" y="301"/>
                  </a:lnTo>
                  <a:lnTo>
                    <a:pt x="327" y="307"/>
                  </a:lnTo>
                  <a:lnTo>
                    <a:pt x="336" y="310"/>
                  </a:lnTo>
                  <a:lnTo>
                    <a:pt x="342" y="310"/>
                  </a:lnTo>
                  <a:lnTo>
                    <a:pt x="342" y="310"/>
                  </a:lnTo>
                  <a:lnTo>
                    <a:pt x="339" y="313"/>
                  </a:lnTo>
                  <a:lnTo>
                    <a:pt x="339" y="317"/>
                  </a:lnTo>
                  <a:lnTo>
                    <a:pt x="339" y="320"/>
                  </a:lnTo>
                  <a:lnTo>
                    <a:pt x="336" y="323"/>
                  </a:lnTo>
                  <a:lnTo>
                    <a:pt x="336" y="326"/>
                  </a:lnTo>
                  <a:lnTo>
                    <a:pt x="333" y="329"/>
                  </a:lnTo>
                  <a:lnTo>
                    <a:pt x="333" y="329"/>
                  </a:lnTo>
                  <a:lnTo>
                    <a:pt x="333" y="332"/>
                  </a:lnTo>
                  <a:lnTo>
                    <a:pt x="333" y="341"/>
                  </a:lnTo>
                  <a:lnTo>
                    <a:pt x="333" y="350"/>
                  </a:lnTo>
                  <a:lnTo>
                    <a:pt x="333" y="357"/>
                  </a:lnTo>
                  <a:lnTo>
                    <a:pt x="336" y="366"/>
                  </a:lnTo>
                  <a:lnTo>
                    <a:pt x="339" y="372"/>
                  </a:lnTo>
                  <a:lnTo>
                    <a:pt x="342" y="378"/>
                  </a:lnTo>
                  <a:lnTo>
                    <a:pt x="348" y="384"/>
                  </a:lnTo>
                  <a:lnTo>
                    <a:pt x="354" y="390"/>
                  </a:lnTo>
                  <a:lnTo>
                    <a:pt x="357" y="397"/>
                  </a:lnTo>
                  <a:lnTo>
                    <a:pt x="357" y="403"/>
                  </a:lnTo>
                  <a:lnTo>
                    <a:pt x="360" y="409"/>
                  </a:lnTo>
                  <a:lnTo>
                    <a:pt x="363" y="415"/>
                  </a:lnTo>
                  <a:lnTo>
                    <a:pt x="370" y="421"/>
                  </a:lnTo>
                  <a:lnTo>
                    <a:pt x="373" y="427"/>
                  </a:lnTo>
                  <a:lnTo>
                    <a:pt x="379" y="430"/>
                  </a:lnTo>
                  <a:lnTo>
                    <a:pt x="385" y="433"/>
                  </a:lnTo>
                  <a:lnTo>
                    <a:pt x="394" y="440"/>
                  </a:lnTo>
                  <a:lnTo>
                    <a:pt x="407" y="440"/>
                  </a:lnTo>
                  <a:lnTo>
                    <a:pt x="419" y="440"/>
                  </a:lnTo>
                  <a:lnTo>
                    <a:pt x="428" y="440"/>
                  </a:lnTo>
                  <a:lnTo>
                    <a:pt x="437" y="433"/>
                  </a:lnTo>
                  <a:lnTo>
                    <a:pt x="447" y="427"/>
                  </a:lnTo>
                  <a:lnTo>
                    <a:pt x="456" y="421"/>
                  </a:lnTo>
                  <a:lnTo>
                    <a:pt x="462" y="412"/>
                  </a:lnTo>
                  <a:lnTo>
                    <a:pt x="462" y="412"/>
                  </a:lnTo>
                  <a:lnTo>
                    <a:pt x="462" y="412"/>
                  </a:lnTo>
                  <a:lnTo>
                    <a:pt x="459" y="415"/>
                  </a:lnTo>
                  <a:lnTo>
                    <a:pt x="459" y="415"/>
                  </a:lnTo>
                  <a:lnTo>
                    <a:pt x="459" y="415"/>
                  </a:lnTo>
                  <a:lnTo>
                    <a:pt x="456" y="418"/>
                  </a:lnTo>
                  <a:lnTo>
                    <a:pt x="456" y="418"/>
                  </a:lnTo>
                  <a:lnTo>
                    <a:pt x="456" y="418"/>
                  </a:lnTo>
                  <a:lnTo>
                    <a:pt x="459" y="415"/>
                  </a:lnTo>
                  <a:lnTo>
                    <a:pt x="462" y="409"/>
                  </a:lnTo>
                  <a:lnTo>
                    <a:pt x="465" y="403"/>
                  </a:lnTo>
                  <a:lnTo>
                    <a:pt x="468" y="400"/>
                  </a:lnTo>
                  <a:lnTo>
                    <a:pt x="474" y="393"/>
                  </a:lnTo>
                  <a:lnTo>
                    <a:pt x="477" y="390"/>
                  </a:lnTo>
                  <a:lnTo>
                    <a:pt x="480" y="384"/>
                  </a:lnTo>
                  <a:lnTo>
                    <a:pt x="487" y="381"/>
                  </a:lnTo>
                  <a:lnTo>
                    <a:pt x="496" y="366"/>
                  </a:lnTo>
                  <a:lnTo>
                    <a:pt x="499" y="363"/>
                  </a:lnTo>
                  <a:lnTo>
                    <a:pt x="502" y="357"/>
                  </a:lnTo>
                  <a:lnTo>
                    <a:pt x="505" y="353"/>
                  </a:lnTo>
                  <a:lnTo>
                    <a:pt x="505" y="347"/>
                  </a:lnTo>
                  <a:lnTo>
                    <a:pt x="508" y="341"/>
                  </a:lnTo>
                  <a:lnTo>
                    <a:pt x="508" y="335"/>
                  </a:lnTo>
                  <a:lnTo>
                    <a:pt x="508" y="329"/>
                  </a:lnTo>
                  <a:lnTo>
                    <a:pt x="508" y="323"/>
                  </a:lnTo>
                  <a:lnTo>
                    <a:pt x="508" y="320"/>
                  </a:lnTo>
                  <a:lnTo>
                    <a:pt x="505" y="313"/>
                  </a:lnTo>
                  <a:lnTo>
                    <a:pt x="505" y="310"/>
                  </a:lnTo>
                  <a:lnTo>
                    <a:pt x="502" y="307"/>
                  </a:lnTo>
                  <a:lnTo>
                    <a:pt x="502" y="301"/>
                  </a:lnTo>
                  <a:lnTo>
                    <a:pt x="499" y="298"/>
                  </a:lnTo>
                  <a:lnTo>
                    <a:pt x="496" y="295"/>
                  </a:lnTo>
                  <a:lnTo>
                    <a:pt x="493" y="292"/>
                  </a:lnTo>
                  <a:lnTo>
                    <a:pt x="505" y="277"/>
                  </a:lnTo>
                  <a:lnTo>
                    <a:pt x="508" y="273"/>
                  </a:lnTo>
                  <a:lnTo>
                    <a:pt x="511" y="270"/>
                  </a:lnTo>
                  <a:lnTo>
                    <a:pt x="511" y="267"/>
                  </a:lnTo>
                  <a:lnTo>
                    <a:pt x="514" y="261"/>
                  </a:lnTo>
                  <a:lnTo>
                    <a:pt x="514" y="258"/>
                  </a:lnTo>
                  <a:lnTo>
                    <a:pt x="517" y="255"/>
                  </a:lnTo>
                  <a:lnTo>
                    <a:pt x="517" y="249"/>
                  </a:lnTo>
                  <a:lnTo>
                    <a:pt x="517" y="246"/>
                  </a:lnTo>
                  <a:lnTo>
                    <a:pt x="520" y="237"/>
                  </a:lnTo>
                  <a:lnTo>
                    <a:pt x="520" y="233"/>
                  </a:lnTo>
                  <a:lnTo>
                    <a:pt x="520" y="230"/>
                  </a:lnTo>
                  <a:lnTo>
                    <a:pt x="520" y="230"/>
                  </a:lnTo>
                  <a:lnTo>
                    <a:pt x="520" y="227"/>
                  </a:lnTo>
                  <a:lnTo>
                    <a:pt x="520" y="224"/>
                  </a:lnTo>
                  <a:lnTo>
                    <a:pt x="517" y="224"/>
                  </a:lnTo>
                  <a:lnTo>
                    <a:pt x="517" y="221"/>
                  </a:lnTo>
                  <a:lnTo>
                    <a:pt x="517" y="218"/>
                  </a:lnTo>
                  <a:close/>
                </a:path>
              </a:pathLst>
            </a:custGeom>
            <a:solidFill>
              <a:srgbClr val="FFD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auto">
            <a:xfrm>
              <a:off x="2183" y="984"/>
              <a:ext cx="647" cy="320"/>
            </a:xfrm>
            <a:custGeom>
              <a:avLst/>
              <a:gdLst/>
              <a:ahLst/>
              <a:cxnLst>
                <a:cxn ang="0">
                  <a:pos x="631" y="194"/>
                </a:cxn>
                <a:cxn ang="0">
                  <a:pos x="607" y="175"/>
                </a:cxn>
                <a:cxn ang="0">
                  <a:pos x="594" y="154"/>
                </a:cxn>
                <a:cxn ang="0">
                  <a:pos x="561" y="145"/>
                </a:cxn>
                <a:cxn ang="0">
                  <a:pos x="542" y="145"/>
                </a:cxn>
                <a:cxn ang="0">
                  <a:pos x="533" y="145"/>
                </a:cxn>
                <a:cxn ang="0">
                  <a:pos x="517" y="145"/>
                </a:cxn>
                <a:cxn ang="0">
                  <a:pos x="517" y="139"/>
                </a:cxn>
                <a:cxn ang="0">
                  <a:pos x="517" y="132"/>
                </a:cxn>
                <a:cxn ang="0">
                  <a:pos x="514" y="114"/>
                </a:cxn>
                <a:cxn ang="0">
                  <a:pos x="508" y="105"/>
                </a:cxn>
                <a:cxn ang="0">
                  <a:pos x="499" y="92"/>
                </a:cxn>
                <a:cxn ang="0">
                  <a:pos x="462" y="65"/>
                </a:cxn>
                <a:cxn ang="0">
                  <a:pos x="459" y="65"/>
                </a:cxn>
                <a:cxn ang="0">
                  <a:pos x="459" y="68"/>
                </a:cxn>
                <a:cxn ang="0">
                  <a:pos x="459" y="68"/>
                </a:cxn>
                <a:cxn ang="0">
                  <a:pos x="459" y="65"/>
                </a:cxn>
                <a:cxn ang="0">
                  <a:pos x="456" y="59"/>
                </a:cxn>
                <a:cxn ang="0">
                  <a:pos x="434" y="22"/>
                </a:cxn>
                <a:cxn ang="0">
                  <a:pos x="391" y="15"/>
                </a:cxn>
                <a:cxn ang="0">
                  <a:pos x="373" y="22"/>
                </a:cxn>
                <a:cxn ang="0">
                  <a:pos x="367" y="22"/>
                </a:cxn>
                <a:cxn ang="0">
                  <a:pos x="336" y="15"/>
                </a:cxn>
                <a:cxn ang="0">
                  <a:pos x="287" y="0"/>
                </a:cxn>
                <a:cxn ang="0">
                  <a:pos x="259" y="25"/>
                </a:cxn>
                <a:cxn ang="0">
                  <a:pos x="253" y="37"/>
                </a:cxn>
                <a:cxn ang="0">
                  <a:pos x="231" y="77"/>
                </a:cxn>
                <a:cxn ang="0">
                  <a:pos x="228" y="99"/>
                </a:cxn>
                <a:cxn ang="0">
                  <a:pos x="228" y="99"/>
                </a:cxn>
                <a:cxn ang="0">
                  <a:pos x="222" y="83"/>
                </a:cxn>
                <a:cxn ang="0">
                  <a:pos x="219" y="89"/>
                </a:cxn>
                <a:cxn ang="0">
                  <a:pos x="219" y="95"/>
                </a:cxn>
                <a:cxn ang="0">
                  <a:pos x="204" y="95"/>
                </a:cxn>
                <a:cxn ang="0">
                  <a:pos x="179" y="102"/>
                </a:cxn>
                <a:cxn ang="0">
                  <a:pos x="77" y="175"/>
                </a:cxn>
                <a:cxn ang="0">
                  <a:pos x="4" y="240"/>
                </a:cxn>
                <a:cxn ang="0">
                  <a:pos x="10" y="292"/>
                </a:cxn>
                <a:cxn ang="0">
                  <a:pos x="56" y="320"/>
                </a:cxn>
                <a:cxn ang="0">
                  <a:pos x="96" y="305"/>
                </a:cxn>
                <a:cxn ang="0">
                  <a:pos x="90" y="308"/>
                </a:cxn>
                <a:cxn ang="0">
                  <a:pos x="145" y="271"/>
                </a:cxn>
                <a:cxn ang="0">
                  <a:pos x="237" y="200"/>
                </a:cxn>
                <a:cxn ang="0">
                  <a:pos x="234" y="200"/>
                </a:cxn>
                <a:cxn ang="0">
                  <a:pos x="247" y="194"/>
                </a:cxn>
                <a:cxn ang="0">
                  <a:pos x="262" y="166"/>
                </a:cxn>
                <a:cxn ang="0">
                  <a:pos x="284" y="163"/>
                </a:cxn>
                <a:cxn ang="0">
                  <a:pos x="302" y="160"/>
                </a:cxn>
                <a:cxn ang="0">
                  <a:pos x="305" y="163"/>
                </a:cxn>
                <a:cxn ang="0">
                  <a:pos x="308" y="182"/>
                </a:cxn>
                <a:cxn ang="0">
                  <a:pos x="351" y="212"/>
                </a:cxn>
                <a:cxn ang="0">
                  <a:pos x="391" y="225"/>
                </a:cxn>
                <a:cxn ang="0">
                  <a:pos x="416" y="252"/>
                </a:cxn>
                <a:cxn ang="0">
                  <a:pos x="465" y="265"/>
                </a:cxn>
                <a:cxn ang="0">
                  <a:pos x="490" y="262"/>
                </a:cxn>
                <a:cxn ang="0">
                  <a:pos x="524" y="302"/>
                </a:cxn>
                <a:cxn ang="0">
                  <a:pos x="576" y="299"/>
                </a:cxn>
                <a:cxn ang="0">
                  <a:pos x="598" y="292"/>
                </a:cxn>
                <a:cxn ang="0">
                  <a:pos x="634" y="271"/>
                </a:cxn>
                <a:cxn ang="0">
                  <a:pos x="647" y="219"/>
                </a:cxn>
              </a:cxnLst>
              <a:rect l="0" t="0" r="r" b="b"/>
              <a:pathLst>
                <a:path w="647" h="320">
                  <a:moveTo>
                    <a:pt x="647" y="219"/>
                  </a:moveTo>
                  <a:lnTo>
                    <a:pt x="644" y="212"/>
                  </a:lnTo>
                  <a:lnTo>
                    <a:pt x="641" y="206"/>
                  </a:lnTo>
                  <a:lnTo>
                    <a:pt x="634" y="200"/>
                  </a:lnTo>
                  <a:lnTo>
                    <a:pt x="631" y="194"/>
                  </a:lnTo>
                  <a:lnTo>
                    <a:pt x="625" y="191"/>
                  </a:lnTo>
                  <a:lnTo>
                    <a:pt x="622" y="185"/>
                  </a:lnTo>
                  <a:lnTo>
                    <a:pt x="616" y="182"/>
                  </a:lnTo>
                  <a:lnTo>
                    <a:pt x="610" y="179"/>
                  </a:lnTo>
                  <a:lnTo>
                    <a:pt x="607" y="175"/>
                  </a:lnTo>
                  <a:lnTo>
                    <a:pt x="607" y="172"/>
                  </a:lnTo>
                  <a:lnTo>
                    <a:pt x="604" y="166"/>
                  </a:lnTo>
                  <a:lnTo>
                    <a:pt x="601" y="163"/>
                  </a:lnTo>
                  <a:lnTo>
                    <a:pt x="598" y="157"/>
                  </a:lnTo>
                  <a:lnTo>
                    <a:pt x="594" y="154"/>
                  </a:lnTo>
                  <a:lnTo>
                    <a:pt x="591" y="148"/>
                  </a:lnTo>
                  <a:lnTo>
                    <a:pt x="585" y="145"/>
                  </a:lnTo>
                  <a:lnTo>
                    <a:pt x="576" y="145"/>
                  </a:lnTo>
                  <a:lnTo>
                    <a:pt x="567" y="145"/>
                  </a:lnTo>
                  <a:lnTo>
                    <a:pt x="561" y="145"/>
                  </a:lnTo>
                  <a:lnTo>
                    <a:pt x="557" y="145"/>
                  </a:lnTo>
                  <a:lnTo>
                    <a:pt x="554" y="145"/>
                  </a:lnTo>
                  <a:lnTo>
                    <a:pt x="551" y="145"/>
                  </a:lnTo>
                  <a:lnTo>
                    <a:pt x="548" y="145"/>
                  </a:lnTo>
                  <a:lnTo>
                    <a:pt x="542" y="145"/>
                  </a:lnTo>
                  <a:lnTo>
                    <a:pt x="542" y="145"/>
                  </a:lnTo>
                  <a:lnTo>
                    <a:pt x="542" y="145"/>
                  </a:lnTo>
                  <a:lnTo>
                    <a:pt x="539" y="145"/>
                  </a:lnTo>
                  <a:lnTo>
                    <a:pt x="536" y="145"/>
                  </a:lnTo>
                  <a:lnTo>
                    <a:pt x="533" y="145"/>
                  </a:lnTo>
                  <a:lnTo>
                    <a:pt x="527" y="145"/>
                  </a:lnTo>
                  <a:lnTo>
                    <a:pt x="521" y="145"/>
                  </a:lnTo>
                  <a:lnTo>
                    <a:pt x="517" y="148"/>
                  </a:lnTo>
                  <a:lnTo>
                    <a:pt x="517" y="145"/>
                  </a:lnTo>
                  <a:lnTo>
                    <a:pt x="517" y="145"/>
                  </a:lnTo>
                  <a:lnTo>
                    <a:pt x="517" y="145"/>
                  </a:lnTo>
                  <a:lnTo>
                    <a:pt x="517" y="142"/>
                  </a:lnTo>
                  <a:lnTo>
                    <a:pt x="517" y="142"/>
                  </a:lnTo>
                  <a:lnTo>
                    <a:pt x="517" y="142"/>
                  </a:lnTo>
                  <a:lnTo>
                    <a:pt x="517" y="139"/>
                  </a:lnTo>
                  <a:lnTo>
                    <a:pt x="517" y="139"/>
                  </a:lnTo>
                  <a:lnTo>
                    <a:pt x="517" y="139"/>
                  </a:lnTo>
                  <a:lnTo>
                    <a:pt x="517" y="135"/>
                  </a:lnTo>
                  <a:lnTo>
                    <a:pt x="517" y="135"/>
                  </a:lnTo>
                  <a:lnTo>
                    <a:pt x="517" y="132"/>
                  </a:lnTo>
                  <a:lnTo>
                    <a:pt x="517" y="129"/>
                  </a:lnTo>
                  <a:lnTo>
                    <a:pt x="517" y="123"/>
                  </a:lnTo>
                  <a:lnTo>
                    <a:pt x="517" y="120"/>
                  </a:lnTo>
                  <a:lnTo>
                    <a:pt x="514" y="117"/>
                  </a:lnTo>
                  <a:lnTo>
                    <a:pt x="514" y="114"/>
                  </a:lnTo>
                  <a:lnTo>
                    <a:pt x="511" y="111"/>
                  </a:lnTo>
                  <a:lnTo>
                    <a:pt x="511" y="108"/>
                  </a:lnTo>
                  <a:lnTo>
                    <a:pt x="511" y="108"/>
                  </a:lnTo>
                  <a:lnTo>
                    <a:pt x="508" y="105"/>
                  </a:lnTo>
                  <a:lnTo>
                    <a:pt x="508" y="105"/>
                  </a:lnTo>
                  <a:lnTo>
                    <a:pt x="508" y="102"/>
                  </a:lnTo>
                  <a:lnTo>
                    <a:pt x="505" y="102"/>
                  </a:lnTo>
                  <a:lnTo>
                    <a:pt x="505" y="99"/>
                  </a:lnTo>
                  <a:lnTo>
                    <a:pt x="505" y="95"/>
                  </a:lnTo>
                  <a:lnTo>
                    <a:pt x="499" y="92"/>
                  </a:lnTo>
                  <a:lnTo>
                    <a:pt x="496" y="86"/>
                  </a:lnTo>
                  <a:lnTo>
                    <a:pt x="490" y="80"/>
                  </a:lnTo>
                  <a:lnTo>
                    <a:pt x="481" y="74"/>
                  </a:lnTo>
                  <a:lnTo>
                    <a:pt x="474" y="71"/>
                  </a:lnTo>
                  <a:lnTo>
                    <a:pt x="462" y="65"/>
                  </a:lnTo>
                  <a:lnTo>
                    <a:pt x="462" y="65"/>
                  </a:lnTo>
                  <a:lnTo>
                    <a:pt x="462" y="65"/>
                  </a:lnTo>
                  <a:lnTo>
                    <a:pt x="462" y="65"/>
                  </a:lnTo>
                  <a:lnTo>
                    <a:pt x="459" y="65"/>
                  </a:lnTo>
                  <a:lnTo>
                    <a:pt x="459" y="65"/>
                  </a:lnTo>
                  <a:lnTo>
                    <a:pt x="459" y="65"/>
                  </a:lnTo>
                  <a:lnTo>
                    <a:pt x="459" y="68"/>
                  </a:lnTo>
                  <a:lnTo>
                    <a:pt x="459" y="68"/>
                  </a:lnTo>
                  <a:lnTo>
                    <a:pt x="459" y="68"/>
                  </a:lnTo>
                  <a:lnTo>
                    <a:pt x="459" y="68"/>
                  </a:lnTo>
                  <a:lnTo>
                    <a:pt x="459" y="68"/>
                  </a:lnTo>
                  <a:lnTo>
                    <a:pt x="459" y="68"/>
                  </a:lnTo>
                  <a:lnTo>
                    <a:pt x="459" y="68"/>
                  </a:lnTo>
                  <a:lnTo>
                    <a:pt x="459" y="68"/>
                  </a:lnTo>
                  <a:lnTo>
                    <a:pt x="459" y="68"/>
                  </a:lnTo>
                  <a:lnTo>
                    <a:pt x="459" y="65"/>
                  </a:lnTo>
                  <a:lnTo>
                    <a:pt x="459" y="65"/>
                  </a:lnTo>
                  <a:lnTo>
                    <a:pt x="459" y="65"/>
                  </a:lnTo>
                  <a:lnTo>
                    <a:pt x="459" y="65"/>
                  </a:lnTo>
                  <a:lnTo>
                    <a:pt x="459" y="65"/>
                  </a:lnTo>
                  <a:lnTo>
                    <a:pt x="459" y="62"/>
                  </a:lnTo>
                  <a:lnTo>
                    <a:pt x="459" y="62"/>
                  </a:lnTo>
                  <a:lnTo>
                    <a:pt x="459" y="62"/>
                  </a:lnTo>
                  <a:lnTo>
                    <a:pt x="456" y="59"/>
                  </a:lnTo>
                  <a:lnTo>
                    <a:pt x="456" y="59"/>
                  </a:lnTo>
                  <a:lnTo>
                    <a:pt x="456" y="52"/>
                  </a:lnTo>
                  <a:lnTo>
                    <a:pt x="453" y="46"/>
                  </a:lnTo>
                  <a:lnTo>
                    <a:pt x="447" y="40"/>
                  </a:lnTo>
                  <a:lnTo>
                    <a:pt x="444" y="31"/>
                  </a:lnTo>
                  <a:lnTo>
                    <a:pt x="434" y="22"/>
                  </a:lnTo>
                  <a:lnTo>
                    <a:pt x="425" y="15"/>
                  </a:lnTo>
                  <a:lnTo>
                    <a:pt x="416" y="9"/>
                  </a:lnTo>
                  <a:lnTo>
                    <a:pt x="404" y="12"/>
                  </a:lnTo>
                  <a:lnTo>
                    <a:pt x="397" y="12"/>
                  </a:lnTo>
                  <a:lnTo>
                    <a:pt x="391" y="15"/>
                  </a:lnTo>
                  <a:lnTo>
                    <a:pt x="388" y="15"/>
                  </a:lnTo>
                  <a:lnTo>
                    <a:pt x="382" y="19"/>
                  </a:lnTo>
                  <a:lnTo>
                    <a:pt x="379" y="19"/>
                  </a:lnTo>
                  <a:lnTo>
                    <a:pt x="376" y="19"/>
                  </a:lnTo>
                  <a:lnTo>
                    <a:pt x="373" y="22"/>
                  </a:lnTo>
                  <a:lnTo>
                    <a:pt x="373" y="22"/>
                  </a:lnTo>
                  <a:lnTo>
                    <a:pt x="373" y="22"/>
                  </a:lnTo>
                  <a:lnTo>
                    <a:pt x="370" y="22"/>
                  </a:lnTo>
                  <a:lnTo>
                    <a:pt x="370" y="22"/>
                  </a:lnTo>
                  <a:lnTo>
                    <a:pt x="367" y="22"/>
                  </a:lnTo>
                  <a:lnTo>
                    <a:pt x="364" y="25"/>
                  </a:lnTo>
                  <a:lnTo>
                    <a:pt x="357" y="25"/>
                  </a:lnTo>
                  <a:lnTo>
                    <a:pt x="354" y="25"/>
                  </a:lnTo>
                  <a:lnTo>
                    <a:pt x="345" y="22"/>
                  </a:lnTo>
                  <a:lnTo>
                    <a:pt x="336" y="15"/>
                  </a:lnTo>
                  <a:lnTo>
                    <a:pt x="327" y="9"/>
                  </a:lnTo>
                  <a:lnTo>
                    <a:pt x="317" y="6"/>
                  </a:lnTo>
                  <a:lnTo>
                    <a:pt x="308" y="3"/>
                  </a:lnTo>
                  <a:lnTo>
                    <a:pt x="299" y="3"/>
                  </a:lnTo>
                  <a:lnTo>
                    <a:pt x="287" y="0"/>
                  </a:lnTo>
                  <a:lnTo>
                    <a:pt x="274" y="3"/>
                  </a:lnTo>
                  <a:lnTo>
                    <a:pt x="268" y="12"/>
                  </a:lnTo>
                  <a:lnTo>
                    <a:pt x="265" y="19"/>
                  </a:lnTo>
                  <a:lnTo>
                    <a:pt x="262" y="22"/>
                  </a:lnTo>
                  <a:lnTo>
                    <a:pt x="259" y="25"/>
                  </a:lnTo>
                  <a:lnTo>
                    <a:pt x="259" y="28"/>
                  </a:lnTo>
                  <a:lnTo>
                    <a:pt x="259" y="28"/>
                  </a:lnTo>
                  <a:lnTo>
                    <a:pt x="256" y="28"/>
                  </a:lnTo>
                  <a:lnTo>
                    <a:pt x="256" y="28"/>
                  </a:lnTo>
                  <a:lnTo>
                    <a:pt x="253" y="37"/>
                  </a:lnTo>
                  <a:lnTo>
                    <a:pt x="247" y="43"/>
                  </a:lnTo>
                  <a:lnTo>
                    <a:pt x="240" y="52"/>
                  </a:lnTo>
                  <a:lnTo>
                    <a:pt x="237" y="59"/>
                  </a:lnTo>
                  <a:lnTo>
                    <a:pt x="234" y="68"/>
                  </a:lnTo>
                  <a:lnTo>
                    <a:pt x="231" y="77"/>
                  </a:lnTo>
                  <a:lnTo>
                    <a:pt x="231" y="89"/>
                  </a:lnTo>
                  <a:lnTo>
                    <a:pt x="228" y="99"/>
                  </a:lnTo>
                  <a:lnTo>
                    <a:pt x="228" y="99"/>
                  </a:lnTo>
                  <a:lnTo>
                    <a:pt x="228" y="99"/>
                  </a:lnTo>
                  <a:lnTo>
                    <a:pt x="228" y="99"/>
                  </a:lnTo>
                  <a:lnTo>
                    <a:pt x="228" y="99"/>
                  </a:lnTo>
                  <a:lnTo>
                    <a:pt x="228" y="99"/>
                  </a:lnTo>
                  <a:lnTo>
                    <a:pt x="228" y="99"/>
                  </a:lnTo>
                  <a:lnTo>
                    <a:pt x="228" y="99"/>
                  </a:lnTo>
                  <a:lnTo>
                    <a:pt x="228" y="99"/>
                  </a:lnTo>
                  <a:lnTo>
                    <a:pt x="225" y="77"/>
                  </a:lnTo>
                  <a:lnTo>
                    <a:pt x="225" y="77"/>
                  </a:lnTo>
                  <a:lnTo>
                    <a:pt x="225" y="80"/>
                  </a:lnTo>
                  <a:lnTo>
                    <a:pt x="222" y="80"/>
                  </a:lnTo>
                  <a:lnTo>
                    <a:pt x="222" y="83"/>
                  </a:lnTo>
                  <a:lnTo>
                    <a:pt x="222" y="83"/>
                  </a:lnTo>
                  <a:lnTo>
                    <a:pt x="222" y="86"/>
                  </a:lnTo>
                  <a:lnTo>
                    <a:pt x="222" y="86"/>
                  </a:lnTo>
                  <a:lnTo>
                    <a:pt x="222" y="89"/>
                  </a:lnTo>
                  <a:lnTo>
                    <a:pt x="219" y="89"/>
                  </a:lnTo>
                  <a:lnTo>
                    <a:pt x="219" y="89"/>
                  </a:lnTo>
                  <a:lnTo>
                    <a:pt x="219" y="92"/>
                  </a:lnTo>
                  <a:lnTo>
                    <a:pt x="219" y="92"/>
                  </a:lnTo>
                  <a:lnTo>
                    <a:pt x="219" y="92"/>
                  </a:lnTo>
                  <a:lnTo>
                    <a:pt x="219" y="95"/>
                  </a:lnTo>
                  <a:lnTo>
                    <a:pt x="219" y="95"/>
                  </a:lnTo>
                  <a:lnTo>
                    <a:pt x="219" y="95"/>
                  </a:lnTo>
                  <a:lnTo>
                    <a:pt x="216" y="95"/>
                  </a:lnTo>
                  <a:lnTo>
                    <a:pt x="210" y="95"/>
                  </a:lnTo>
                  <a:lnTo>
                    <a:pt x="204" y="95"/>
                  </a:lnTo>
                  <a:lnTo>
                    <a:pt x="200" y="95"/>
                  </a:lnTo>
                  <a:lnTo>
                    <a:pt x="194" y="95"/>
                  </a:lnTo>
                  <a:lnTo>
                    <a:pt x="188" y="99"/>
                  </a:lnTo>
                  <a:lnTo>
                    <a:pt x="185" y="99"/>
                  </a:lnTo>
                  <a:lnTo>
                    <a:pt x="179" y="102"/>
                  </a:lnTo>
                  <a:lnTo>
                    <a:pt x="157" y="117"/>
                  </a:lnTo>
                  <a:lnTo>
                    <a:pt x="139" y="129"/>
                  </a:lnTo>
                  <a:lnTo>
                    <a:pt x="117" y="145"/>
                  </a:lnTo>
                  <a:lnTo>
                    <a:pt x="99" y="160"/>
                  </a:lnTo>
                  <a:lnTo>
                    <a:pt x="77" y="175"/>
                  </a:lnTo>
                  <a:lnTo>
                    <a:pt x="59" y="191"/>
                  </a:lnTo>
                  <a:lnTo>
                    <a:pt x="37" y="206"/>
                  </a:lnTo>
                  <a:lnTo>
                    <a:pt x="19" y="222"/>
                  </a:lnTo>
                  <a:lnTo>
                    <a:pt x="10" y="231"/>
                  </a:lnTo>
                  <a:lnTo>
                    <a:pt x="4" y="240"/>
                  </a:lnTo>
                  <a:lnTo>
                    <a:pt x="0" y="252"/>
                  </a:lnTo>
                  <a:lnTo>
                    <a:pt x="0" y="262"/>
                  </a:lnTo>
                  <a:lnTo>
                    <a:pt x="0" y="274"/>
                  </a:lnTo>
                  <a:lnTo>
                    <a:pt x="4" y="283"/>
                  </a:lnTo>
                  <a:lnTo>
                    <a:pt x="10" y="292"/>
                  </a:lnTo>
                  <a:lnTo>
                    <a:pt x="16" y="302"/>
                  </a:lnTo>
                  <a:lnTo>
                    <a:pt x="25" y="311"/>
                  </a:lnTo>
                  <a:lnTo>
                    <a:pt x="34" y="317"/>
                  </a:lnTo>
                  <a:lnTo>
                    <a:pt x="47" y="320"/>
                  </a:lnTo>
                  <a:lnTo>
                    <a:pt x="56" y="320"/>
                  </a:lnTo>
                  <a:lnTo>
                    <a:pt x="68" y="320"/>
                  </a:lnTo>
                  <a:lnTo>
                    <a:pt x="80" y="317"/>
                  </a:lnTo>
                  <a:lnTo>
                    <a:pt x="90" y="311"/>
                  </a:lnTo>
                  <a:lnTo>
                    <a:pt x="99" y="305"/>
                  </a:lnTo>
                  <a:lnTo>
                    <a:pt x="96" y="305"/>
                  </a:lnTo>
                  <a:lnTo>
                    <a:pt x="96" y="305"/>
                  </a:lnTo>
                  <a:lnTo>
                    <a:pt x="96" y="308"/>
                  </a:lnTo>
                  <a:lnTo>
                    <a:pt x="93" y="308"/>
                  </a:lnTo>
                  <a:lnTo>
                    <a:pt x="93" y="308"/>
                  </a:lnTo>
                  <a:lnTo>
                    <a:pt x="90" y="308"/>
                  </a:lnTo>
                  <a:lnTo>
                    <a:pt x="90" y="308"/>
                  </a:lnTo>
                  <a:lnTo>
                    <a:pt x="87" y="311"/>
                  </a:lnTo>
                  <a:lnTo>
                    <a:pt x="108" y="295"/>
                  </a:lnTo>
                  <a:lnTo>
                    <a:pt x="127" y="283"/>
                  </a:lnTo>
                  <a:lnTo>
                    <a:pt x="145" y="271"/>
                  </a:lnTo>
                  <a:lnTo>
                    <a:pt x="164" y="255"/>
                  </a:lnTo>
                  <a:lnTo>
                    <a:pt x="182" y="243"/>
                  </a:lnTo>
                  <a:lnTo>
                    <a:pt x="200" y="228"/>
                  </a:lnTo>
                  <a:lnTo>
                    <a:pt x="219" y="215"/>
                  </a:lnTo>
                  <a:lnTo>
                    <a:pt x="237" y="200"/>
                  </a:lnTo>
                  <a:lnTo>
                    <a:pt x="237" y="200"/>
                  </a:lnTo>
                  <a:lnTo>
                    <a:pt x="237" y="200"/>
                  </a:lnTo>
                  <a:lnTo>
                    <a:pt x="237" y="200"/>
                  </a:lnTo>
                  <a:lnTo>
                    <a:pt x="237" y="200"/>
                  </a:lnTo>
                  <a:lnTo>
                    <a:pt x="234" y="200"/>
                  </a:lnTo>
                  <a:lnTo>
                    <a:pt x="234" y="200"/>
                  </a:lnTo>
                  <a:lnTo>
                    <a:pt x="234" y="203"/>
                  </a:lnTo>
                  <a:lnTo>
                    <a:pt x="234" y="203"/>
                  </a:lnTo>
                  <a:lnTo>
                    <a:pt x="240" y="200"/>
                  </a:lnTo>
                  <a:lnTo>
                    <a:pt x="247" y="194"/>
                  </a:lnTo>
                  <a:lnTo>
                    <a:pt x="250" y="188"/>
                  </a:lnTo>
                  <a:lnTo>
                    <a:pt x="256" y="185"/>
                  </a:lnTo>
                  <a:lnTo>
                    <a:pt x="259" y="179"/>
                  </a:lnTo>
                  <a:lnTo>
                    <a:pt x="262" y="172"/>
                  </a:lnTo>
                  <a:lnTo>
                    <a:pt x="262" y="166"/>
                  </a:lnTo>
                  <a:lnTo>
                    <a:pt x="265" y="160"/>
                  </a:lnTo>
                  <a:lnTo>
                    <a:pt x="271" y="160"/>
                  </a:lnTo>
                  <a:lnTo>
                    <a:pt x="274" y="160"/>
                  </a:lnTo>
                  <a:lnTo>
                    <a:pt x="277" y="163"/>
                  </a:lnTo>
                  <a:lnTo>
                    <a:pt x="284" y="163"/>
                  </a:lnTo>
                  <a:lnTo>
                    <a:pt x="287" y="163"/>
                  </a:lnTo>
                  <a:lnTo>
                    <a:pt x="290" y="163"/>
                  </a:lnTo>
                  <a:lnTo>
                    <a:pt x="296" y="160"/>
                  </a:lnTo>
                  <a:lnTo>
                    <a:pt x="299" y="160"/>
                  </a:lnTo>
                  <a:lnTo>
                    <a:pt x="302" y="160"/>
                  </a:lnTo>
                  <a:lnTo>
                    <a:pt x="305" y="160"/>
                  </a:lnTo>
                  <a:lnTo>
                    <a:pt x="305" y="160"/>
                  </a:lnTo>
                  <a:lnTo>
                    <a:pt x="305" y="160"/>
                  </a:lnTo>
                  <a:lnTo>
                    <a:pt x="305" y="163"/>
                  </a:lnTo>
                  <a:lnTo>
                    <a:pt x="305" y="163"/>
                  </a:lnTo>
                  <a:lnTo>
                    <a:pt x="305" y="166"/>
                  </a:lnTo>
                  <a:lnTo>
                    <a:pt x="305" y="166"/>
                  </a:lnTo>
                  <a:lnTo>
                    <a:pt x="305" y="169"/>
                  </a:lnTo>
                  <a:lnTo>
                    <a:pt x="305" y="169"/>
                  </a:lnTo>
                  <a:lnTo>
                    <a:pt x="308" y="182"/>
                  </a:lnTo>
                  <a:lnTo>
                    <a:pt x="314" y="191"/>
                  </a:lnTo>
                  <a:lnTo>
                    <a:pt x="324" y="197"/>
                  </a:lnTo>
                  <a:lnTo>
                    <a:pt x="333" y="206"/>
                  </a:lnTo>
                  <a:lnTo>
                    <a:pt x="342" y="209"/>
                  </a:lnTo>
                  <a:lnTo>
                    <a:pt x="351" y="212"/>
                  </a:lnTo>
                  <a:lnTo>
                    <a:pt x="364" y="212"/>
                  </a:lnTo>
                  <a:lnTo>
                    <a:pt x="376" y="212"/>
                  </a:lnTo>
                  <a:lnTo>
                    <a:pt x="388" y="209"/>
                  </a:lnTo>
                  <a:lnTo>
                    <a:pt x="388" y="215"/>
                  </a:lnTo>
                  <a:lnTo>
                    <a:pt x="391" y="225"/>
                  </a:lnTo>
                  <a:lnTo>
                    <a:pt x="394" y="231"/>
                  </a:lnTo>
                  <a:lnTo>
                    <a:pt x="397" y="237"/>
                  </a:lnTo>
                  <a:lnTo>
                    <a:pt x="404" y="243"/>
                  </a:lnTo>
                  <a:lnTo>
                    <a:pt x="410" y="249"/>
                  </a:lnTo>
                  <a:lnTo>
                    <a:pt x="416" y="252"/>
                  </a:lnTo>
                  <a:lnTo>
                    <a:pt x="425" y="259"/>
                  </a:lnTo>
                  <a:lnTo>
                    <a:pt x="453" y="265"/>
                  </a:lnTo>
                  <a:lnTo>
                    <a:pt x="456" y="265"/>
                  </a:lnTo>
                  <a:lnTo>
                    <a:pt x="462" y="265"/>
                  </a:lnTo>
                  <a:lnTo>
                    <a:pt x="465" y="265"/>
                  </a:lnTo>
                  <a:lnTo>
                    <a:pt x="471" y="265"/>
                  </a:lnTo>
                  <a:lnTo>
                    <a:pt x="474" y="265"/>
                  </a:lnTo>
                  <a:lnTo>
                    <a:pt x="481" y="265"/>
                  </a:lnTo>
                  <a:lnTo>
                    <a:pt x="484" y="265"/>
                  </a:lnTo>
                  <a:lnTo>
                    <a:pt x="490" y="262"/>
                  </a:lnTo>
                  <a:lnTo>
                    <a:pt x="493" y="274"/>
                  </a:lnTo>
                  <a:lnTo>
                    <a:pt x="499" y="283"/>
                  </a:lnTo>
                  <a:lnTo>
                    <a:pt x="508" y="289"/>
                  </a:lnTo>
                  <a:lnTo>
                    <a:pt x="514" y="295"/>
                  </a:lnTo>
                  <a:lnTo>
                    <a:pt x="524" y="302"/>
                  </a:lnTo>
                  <a:lnTo>
                    <a:pt x="536" y="302"/>
                  </a:lnTo>
                  <a:lnTo>
                    <a:pt x="545" y="305"/>
                  </a:lnTo>
                  <a:lnTo>
                    <a:pt x="557" y="302"/>
                  </a:lnTo>
                  <a:lnTo>
                    <a:pt x="570" y="299"/>
                  </a:lnTo>
                  <a:lnTo>
                    <a:pt x="576" y="299"/>
                  </a:lnTo>
                  <a:lnTo>
                    <a:pt x="579" y="295"/>
                  </a:lnTo>
                  <a:lnTo>
                    <a:pt x="585" y="295"/>
                  </a:lnTo>
                  <a:lnTo>
                    <a:pt x="588" y="295"/>
                  </a:lnTo>
                  <a:lnTo>
                    <a:pt x="591" y="292"/>
                  </a:lnTo>
                  <a:lnTo>
                    <a:pt x="598" y="292"/>
                  </a:lnTo>
                  <a:lnTo>
                    <a:pt x="601" y="292"/>
                  </a:lnTo>
                  <a:lnTo>
                    <a:pt x="607" y="289"/>
                  </a:lnTo>
                  <a:lnTo>
                    <a:pt x="616" y="286"/>
                  </a:lnTo>
                  <a:lnTo>
                    <a:pt x="625" y="280"/>
                  </a:lnTo>
                  <a:lnTo>
                    <a:pt x="634" y="271"/>
                  </a:lnTo>
                  <a:lnTo>
                    <a:pt x="641" y="262"/>
                  </a:lnTo>
                  <a:lnTo>
                    <a:pt x="644" y="252"/>
                  </a:lnTo>
                  <a:lnTo>
                    <a:pt x="647" y="240"/>
                  </a:lnTo>
                  <a:lnTo>
                    <a:pt x="647" y="231"/>
                  </a:lnTo>
                  <a:lnTo>
                    <a:pt x="647" y="21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5" name="Freeform 11"/>
            <p:cNvSpPr>
              <a:spLocks noEditPoints="1"/>
            </p:cNvSpPr>
            <p:nvPr/>
          </p:nvSpPr>
          <p:spPr bwMode="auto">
            <a:xfrm>
              <a:off x="2383" y="1276"/>
              <a:ext cx="204" cy="256"/>
            </a:xfrm>
            <a:custGeom>
              <a:avLst/>
              <a:gdLst/>
              <a:ahLst/>
              <a:cxnLst>
                <a:cxn ang="0">
                  <a:pos x="185" y="19"/>
                </a:cxn>
                <a:cxn ang="0">
                  <a:pos x="154" y="7"/>
                </a:cxn>
                <a:cxn ang="0">
                  <a:pos x="121" y="13"/>
                </a:cxn>
                <a:cxn ang="0">
                  <a:pos x="117" y="10"/>
                </a:cxn>
                <a:cxn ang="0">
                  <a:pos x="108" y="7"/>
                </a:cxn>
                <a:cxn ang="0">
                  <a:pos x="102" y="3"/>
                </a:cxn>
                <a:cxn ang="0">
                  <a:pos x="68" y="0"/>
                </a:cxn>
                <a:cxn ang="0">
                  <a:pos x="40" y="19"/>
                </a:cxn>
                <a:cxn ang="0">
                  <a:pos x="28" y="43"/>
                </a:cxn>
                <a:cxn ang="0">
                  <a:pos x="22" y="50"/>
                </a:cxn>
                <a:cxn ang="0">
                  <a:pos x="19" y="59"/>
                </a:cxn>
                <a:cxn ang="0">
                  <a:pos x="22" y="77"/>
                </a:cxn>
                <a:cxn ang="0">
                  <a:pos x="31" y="99"/>
                </a:cxn>
                <a:cxn ang="0">
                  <a:pos x="44" y="117"/>
                </a:cxn>
                <a:cxn ang="0">
                  <a:pos x="40" y="120"/>
                </a:cxn>
                <a:cxn ang="0">
                  <a:pos x="40" y="120"/>
                </a:cxn>
                <a:cxn ang="0">
                  <a:pos x="7" y="77"/>
                </a:cxn>
                <a:cxn ang="0">
                  <a:pos x="0" y="93"/>
                </a:cxn>
                <a:cxn ang="0">
                  <a:pos x="0" y="111"/>
                </a:cxn>
                <a:cxn ang="0">
                  <a:pos x="4" y="127"/>
                </a:cxn>
                <a:cxn ang="0">
                  <a:pos x="10" y="139"/>
                </a:cxn>
                <a:cxn ang="0">
                  <a:pos x="16" y="145"/>
                </a:cxn>
                <a:cxn ang="0">
                  <a:pos x="19" y="154"/>
                </a:cxn>
                <a:cxn ang="0">
                  <a:pos x="16" y="160"/>
                </a:cxn>
                <a:cxn ang="0">
                  <a:pos x="16" y="167"/>
                </a:cxn>
                <a:cxn ang="0">
                  <a:pos x="13" y="179"/>
                </a:cxn>
                <a:cxn ang="0">
                  <a:pos x="16" y="188"/>
                </a:cxn>
                <a:cxn ang="0">
                  <a:pos x="19" y="200"/>
                </a:cxn>
                <a:cxn ang="0">
                  <a:pos x="40" y="228"/>
                </a:cxn>
                <a:cxn ang="0">
                  <a:pos x="71" y="237"/>
                </a:cxn>
                <a:cxn ang="0">
                  <a:pos x="102" y="228"/>
                </a:cxn>
                <a:cxn ang="0">
                  <a:pos x="105" y="228"/>
                </a:cxn>
                <a:cxn ang="0">
                  <a:pos x="105" y="228"/>
                </a:cxn>
                <a:cxn ang="0">
                  <a:pos x="108" y="231"/>
                </a:cxn>
                <a:cxn ang="0">
                  <a:pos x="117" y="240"/>
                </a:cxn>
                <a:cxn ang="0">
                  <a:pos x="127" y="253"/>
                </a:cxn>
                <a:cxn ang="0">
                  <a:pos x="151" y="250"/>
                </a:cxn>
                <a:cxn ang="0">
                  <a:pos x="176" y="225"/>
                </a:cxn>
                <a:cxn ang="0">
                  <a:pos x="182" y="191"/>
                </a:cxn>
                <a:cxn ang="0">
                  <a:pos x="182" y="191"/>
                </a:cxn>
                <a:cxn ang="0">
                  <a:pos x="182" y="188"/>
                </a:cxn>
                <a:cxn ang="0">
                  <a:pos x="185" y="179"/>
                </a:cxn>
                <a:cxn ang="0">
                  <a:pos x="188" y="160"/>
                </a:cxn>
                <a:cxn ang="0">
                  <a:pos x="185" y="145"/>
                </a:cxn>
                <a:cxn ang="0">
                  <a:pos x="179" y="130"/>
                </a:cxn>
                <a:cxn ang="0">
                  <a:pos x="179" y="130"/>
                </a:cxn>
                <a:cxn ang="0">
                  <a:pos x="179" y="130"/>
                </a:cxn>
                <a:cxn ang="0">
                  <a:pos x="179" y="127"/>
                </a:cxn>
                <a:cxn ang="0">
                  <a:pos x="185" y="120"/>
                </a:cxn>
                <a:cxn ang="0">
                  <a:pos x="188" y="117"/>
                </a:cxn>
                <a:cxn ang="0">
                  <a:pos x="204" y="68"/>
                </a:cxn>
                <a:cxn ang="0">
                  <a:pos x="204" y="56"/>
                </a:cxn>
                <a:cxn ang="0">
                  <a:pos x="201" y="40"/>
                </a:cxn>
                <a:cxn ang="0">
                  <a:pos x="59" y="43"/>
                </a:cxn>
                <a:cxn ang="0">
                  <a:pos x="59" y="43"/>
                </a:cxn>
                <a:cxn ang="0">
                  <a:pos x="59" y="43"/>
                </a:cxn>
                <a:cxn ang="0">
                  <a:pos x="59" y="43"/>
                </a:cxn>
                <a:cxn ang="0">
                  <a:pos x="59" y="43"/>
                </a:cxn>
                <a:cxn ang="0">
                  <a:pos x="59" y="43"/>
                </a:cxn>
              </a:cxnLst>
              <a:rect l="0" t="0" r="r" b="b"/>
              <a:pathLst>
                <a:path w="204" h="256">
                  <a:moveTo>
                    <a:pt x="197" y="37"/>
                  </a:moveTo>
                  <a:lnTo>
                    <a:pt x="191" y="28"/>
                  </a:lnTo>
                  <a:lnTo>
                    <a:pt x="185" y="19"/>
                  </a:lnTo>
                  <a:lnTo>
                    <a:pt x="176" y="13"/>
                  </a:lnTo>
                  <a:lnTo>
                    <a:pt x="164" y="10"/>
                  </a:lnTo>
                  <a:lnTo>
                    <a:pt x="154" y="7"/>
                  </a:lnTo>
                  <a:lnTo>
                    <a:pt x="142" y="7"/>
                  </a:lnTo>
                  <a:lnTo>
                    <a:pt x="133" y="7"/>
                  </a:lnTo>
                  <a:lnTo>
                    <a:pt x="121" y="13"/>
                  </a:lnTo>
                  <a:lnTo>
                    <a:pt x="121" y="13"/>
                  </a:lnTo>
                  <a:lnTo>
                    <a:pt x="117" y="10"/>
                  </a:lnTo>
                  <a:lnTo>
                    <a:pt x="117" y="10"/>
                  </a:lnTo>
                  <a:lnTo>
                    <a:pt x="114" y="7"/>
                  </a:lnTo>
                  <a:lnTo>
                    <a:pt x="111" y="7"/>
                  </a:lnTo>
                  <a:lnTo>
                    <a:pt x="108" y="7"/>
                  </a:lnTo>
                  <a:lnTo>
                    <a:pt x="108" y="3"/>
                  </a:lnTo>
                  <a:lnTo>
                    <a:pt x="105" y="3"/>
                  </a:lnTo>
                  <a:lnTo>
                    <a:pt x="102" y="3"/>
                  </a:lnTo>
                  <a:lnTo>
                    <a:pt x="90" y="0"/>
                  </a:lnTo>
                  <a:lnTo>
                    <a:pt x="81" y="0"/>
                  </a:lnTo>
                  <a:lnTo>
                    <a:pt x="68" y="0"/>
                  </a:lnTo>
                  <a:lnTo>
                    <a:pt x="59" y="7"/>
                  </a:lnTo>
                  <a:lnTo>
                    <a:pt x="50" y="13"/>
                  </a:lnTo>
                  <a:lnTo>
                    <a:pt x="40" y="19"/>
                  </a:lnTo>
                  <a:lnTo>
                    <a:pt x="34" y="28"/>
                  </a:lnTo>
                  <a:lnTo>
                    <a:pt x="28" y="40"/>
                  </a:lnTo>
                  <a:lnTo>
                    <a:pt x="28" y="43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2" y="50"/>
                  </a:lnTo>
                  <a:lnTo>
                    <a:pt x="19" y="53"/>
                  </a:lnTo>
                  <a:lnTo>
                    <a:pt x="19" y="56"/>
                  </a:lnTo>
                  <a:lnTo>
                    <a:pt x="19" y="59"/>
                  </a:lnTo>
                  <a:lnTo>
                    <a:pt x="19" y="62"/>
                  </a:lnTo>
                  <a:lnTo>
                    <a:pt x="22" y="68"/>
                  </a:lnTo>
                  <a:lnTo>
                    <a:pt x="22" y="77"/>
                  </a:lnTo>
                  <a:lnTo>
                    <a:pt x="25" y="83"/>
                  </a:lnTo>
                  <a:lnTo>
                    <a:pt x="28" y="90"/>
                  </a:lnTo>
                  <a:lnTo>
                    <a:pt x="31" y="99"/>
                  </a:lnTo>
                  <a:lnTo>
                    <a:pt x="34" y="105"/>
                  </a:lnTo>
                  <a:lnTo>
                    <a:pt x="37" y="111"/>
                  </a:lnTo>
                  <a:lnTo>
                    <a:pt x="44" y="117"/>
                  </a:lnTo>
                  <a:lnTo>
                    <a:pt x="40" y="117"/>
                  </a:lnTo>
                  <a:lnTo>
                    <a:pt x="40" y="120"/>
                  </a:lnTo>
                  <a:lnTo>
                    <a:pt x="40" y="120"/>
                  </a:lnTo>
                  <a:lnTo>
                    <a:pt x="40" y="120"/>
                  </a:lnTo>
                  <a:lnTo>
                    <a:pt x="40" y="120"/>
                  </a:lnTo>
                  <a:lnTo>
                    <a:pt x="40" y="120"/>
                  </a:lnTo>
                  <a:lnTo>
                    <a:pt x="40" y="123"/>
                  </a:lnTo>
                  <a:lnTo>
                    <a:pt x="37" y="123"/>
                  </a:lnTo>
                  <a:lnTo>
                    <a:pt x="7" y="77"/>
                  </a:lnTo>
                  <a:lnTo>
                    <a:pt x="4" y="83"/>
                  </a:lnTo>
                  <a:lnTo>
                    <a:pt x="4" y="87"/>
                  </a:lnTo>
                  <a:lnTo>
                    <a:pt x="0" y="93"/>
                  </a:lnTo>
                  <a:lnTo>
                    <a:pt x="0" y="99"/>
                  </a:lnTo>
                  <a:lnTo>
                    <a:pt x="0" y="105"/>
                  </a:lnTo>
                  <a:lnTo>
                    <a:pt x="0" y="111"/>
                  </a:lnTo>
                  <a:lnTo>
                    <a:pt x="0" y="117"/>
                  </a:lnTo>
                  <a:lnTo>
                    <a:pt x="4" y="123"/>
                  </a:lnTo>
                  <a:lnTo>
                    <a:pt x="4" y="127"/>
                  </a:lnTo>
                  <a:lnTo>
                    <a:pt x="7" y="130"/>
                  </a:lnTo>
                  <a:lnTo>
                    <a:pt x="7" y="136"/>
                  </a:lnTo>
                  <a:lnTo>
                    <a:pt x="10" y="139"/>
                  </a:lnTo>
                  <a:lnTo>
                    <a:pt x="13" y="142"/>
                  </a:lnTo>
                  <a:lnTo>
                    <a:pt x="16" y="145"/>
                  </a:lnTo>
                  <a:lnTo>
                    <a:pt x="16" y="145"/>
                  </a:lnTo>
                  <a:lnTo>
                    <a:pt x="19" y="148"/>
                  </a:lnTo>
                  <a:lnTo>
                    <a:pt x="19" y="151"/>
                  </a:lnTo>
                  <a:lnTo>
                    <a:pt x="19" y="154"/>
                  </a:lnTo>
                  <a:lnTo>
                    <a:pt x="19" y="154"/>
                  </a:lnTo>
                  <a:lnTo>
                    <a:pt x="16" y="157"/>
                  </a:lnTo>
                  <a:lnTo>
                    <a:pt x="16" y="160"/>
                  </a:lnTo>
                  <a:lnTo>
                    <a:pt x="16" y="160"/>
                  </a:lnTo>
                  <a:lnTo>
                    <a:pt x="16" y="163"/>
                  </a:lnTo>
                  <a:lnTo>
                    <a:pt x="16" y="167"/>
                  </a:lnTo>
                  <a:lnTo>
                    <a:pt x="13" y="170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3" y="182"/>
                  </a:lnTo>
                  <a:lnTo>
                    <a:pt x="13" y="185"/>
                  </a:lnTo>
                  <a:lnTo>
                    <a:pt x="16" y="188"/>
                  </a:lnTo>
                  <a:lnTo>
                    <a:pt x="16" y="194"/>
                  </a:lnTo>
                  <a:lnTo>
                    <a:pt x="16" y="197"/>
                  </a:lnTo>
                  <a:lnTo>
                    <a:pt x="19" y="200"/>
                  </a:lnTo>
                  <a:lnTo>
                    <a:pt x="22" y="210"/>
                  </a:lnTo>
                  <a:lnTo>
                    <a:pt x="31" y="219"/>
                  </a:lnTo>
                  <a:lnTo>
                    <a:pt x="40" y="228"/>
                  </a:lnTo>
                  <a:lnTo>
                    <a:pt x="50" y="231"/>
                  </a:lnTo>
                  <a:lnTo>
                    <a:pt x="59" y="234"/>
                  </a:lnTo>
                  <a:lnTo>
                    <a:pt x="71" y="237"/>
                  </a:lnTo>
                  <a:lnTo>
                    <a:pt x="81" y="234"/>
                  </a:lnTo>
                  <a:lnTo>
                    <a:pt x="93" y="231"/>
                  </a:lnTo>
                  <a:lnTo>
                    <a:pt x="102" y="228"/>
                  </a:lnTo>
                  <a:lnTo>
                    <a:pt x="102" y="228"/>
                  </a:lnTo>
                  <a:lnTo>
                    <a:pt x="102" y="228"/>
                  </a:lnTo>
                  <a:lnTo>
                    <a:pt x="105" y="228"/>
                  </a:lnTo>
                  <a:lnTo>
                    <a:pt x="105" y="228"/>
                  </a:lnTo>
                  <a:lnTo>
                    <a:pt x="105" y="228"/>
                  </a:lnTo>
                  <a:lnTo>
                    <a:pt x="105" y="228"/>
                  </a:lnTo>
                  <a:lnTo>
                    <a:pt x="105" y="225"/>
                  </a:lnTo>
                  <a:lnTo>
                    <a:pt x="105" y="225"/>
                  </a:lnTo>
                  <a:lnTo>
                    <a:pt x="108" y="231"/>
                  </a:lnTo>
                  <a:lnTo>
                    <a:pt x="111" y="234"/>
                  </a:lnTo>
                  <a:lnTo>
                    <a:pt x="114" y="237"/>
                  </a:lnTo>
                  <a:lnTo>
                    <a:pt x="117" y="240"/>
                  </a:lnTo>
                  <a:lnTo>
                    <a:pt x="121" y="243"/>
                  </a:lnTo>
                  <a:lnTo>
                    <a:pt x="124" y="247"/>
                  </a:lnTo>
                  <a:lnTo>
                    <a:pt x="127" y="253"/>
                  </a:lnTo>
                  <a:lnTo>
                    <a:pt x="130" y="256"/>
                  </a:lnTo>
                  <a:lnTo>
                    <a:pt x="142" y="253"/>
                  </a:lnTo>
                  <a:lnTo>
                    <a:pt x="151" y="250"/>
                  </a:lnTo>
                  <a:lnTo>
                    <a:pt x="161" y="243"/>
                  </a:lnTo>
                  <a:lnTo>
                    <a:pt x="170" y="234"/>
                  </a:lnTo>
                  <a:lnTo>
                    <a:pt x="176" y="225"/>
                  </a:lnTo>
                  <a:lnTo>
                    <a:pt x="179" y="216"/>
                  </a:lnTo>
                  <a:lnTo>
                    <a:pt x="182" y="203"/>
                  </a:lnTo>
                  <a:lnTo>
                    <a:pt x="182" y="191"/>
                  </a:lnTo>
                  <a:lnTo>
                    <a:pt x="182" y="191"/>
                  </a:lnTo>
                  <a:lnTo>
                    <a:pt x="182" y="191"/>
                  </a:lnTo>
                  <a:lnTo>
                    <a:pt x="182" y="191"/>
                  </a:lnTo>
                  <a:lnTo>
                    <a:pt x="182" y="188"/>
                  </a:lnTo>
                  <a:lnTo>
                    <a:pt x="182" y="188"/>
                  </a:lnTo>
                  <a:lnTo>
                    <a:pt x="182" y="188"/>
                  </a:lnTo>
                  <a:lnTo>
                    <a:pt x="182" y="188"/>
                  </a:lnTo>
                  <a:lnTo>
                    <a:pt x="182" y="188"/>
                  </a:lnTo>
                  <a:lnTo>
                    <a:pt x="185" y="179"/>
                  </a:lnTo>
                  <a:lnTo>
                    <a:pt x="185" y="173"/>
                  </a:lnTo>
                  <a:lnTo>
                    <a:pt x="188" y="167"/>
                  </a:lnTo>
                  <a:lnTo>
                    <a:pt x="188" y="160"/>
                  </a:lnTo>
                  <a:lnTo>
                    <a:pt x="188" y="157"/>
                  </a:lnTo>
                  <a:lnTo>
                    <a:pt x="188" y="151"/>
                  </a:lnTo>
                  <a:lnTo>
                    <a:pt x="185" y="145"/>
                  </a:lnTo>
                  <a:lnTo>
                    <a:pt x="185" y="139"/>
                  </a:lnTo>
                  <a:lnTo>
                    <a:pt x="182" y="136"/>
                  </a:lnTo>
                  <a:lnTo>
                    <a:pt x="179" y="130"/>
                  </a:lnTo>
                  <a:lnTo>
                    <a:pt x="179" y="130"/>
                  </a:lnTo>
                  <a:lnTo>
                    <a:pt x="179" y="130"/>
                  </a:lnTo>
                  <a:lnTo>
                    <a:pt x="179" y="130"/>
                  </a:lnTo>
                  <a:lnTo>
                    <a:pt x="179" y="130"/>
                  </a:lnTo>
                  <a:lnTo>
                    <a:pt x="179" y="130"/>
                  </a:lnTo>
                  <a:lnTo>
                    <a:pt x="179" y="130"/>
                  </a:lnTo>
                  <a:lnTo>
                    <a:pt x="179" y="130"/>
                  </a:lnTo>
                  <a:lnTo>
                    <a:pt x="179" y="130"/>
                  </a:lnTo>
                  <a:lnTo>
                    <a:pt x="179" y="127"/>
                  </a:lnTo>
                  <a:lnTo>
                    <a:pt x="182" y="127"/>
                  </a:lnTo>
                  <a:lnTo>
                    <a:pt x="182" y="123"/>
                  </a:lnTo>
                  <a:lnTo>
                    <a:pt x="185" y="120"/>
                  </a:lnTo>
                  <a:lnTo>
                    <a:pt x="185" y="120"/>
                  </a:lnTo>
                  <a:lnTo>
                    <a:pt x="188" y="117"/>
                  </a:lnTo>
                  <a:lnTo>
                    <a:pt x="188" y="117"/>
                  </a:lnTo>
                  <a:lnTo>
                    <a:pt x="188" y="114"/>
                  </a:lnTo>
                  <a:lnTo>
                    <a:pt x="204" y="74"/>
                  </a:lnTo>
                  <a:lnTo>
                    <a:pt x="204" y="68"/>
                  </a:lnTo>
                  <a:lnTo>
                    <a:pt x="204" y="65"/>
                  </a:lnTo>
                  <a:lnTo>
                    <a:pt x="204" y="59"/>
                  </a:lnTo>
                  <a:lnTo>
                    <a:pt x="204" y="56"/>
                  </a:lnTo>
                  <a:lnTo>
                    <a:pt x="204" y="50"/>
                  </a:lnTo>
                  <a:lnTo>
                    <a:pt x="204" y="47"/>
                  </a:lnTo>
                  <a:lnTo>
                    <a:pt x="201" y="40"/>
                  </a:lnTo>
                  <a:lnTo>
                    <a:pt x="197" y="37"/>
                  </a:lnTo>
                  <a:close/>
                  <a:moveTo>
                    <a:pt x="59" y="43"/>
                  </a:moveTo>
                  <a:lnTo>
                    <a:pt x="59" y="43"/>
                  </a:lnTo>
                  <a:lnTo>
                    <a:pt x="59" y="43"/>
                  </a:lnTo>
                  <a:lnTo>
                    <a:pt x="59" y="43"/>
                  </a:lnTo>
                  <a:lnTo>
                    <a:pt x="59" y="43"/>
                  </a:lnTo>
                  <a:lnTo>
                    <a:pt x="59" y="43"/>
                  </a:lnTo>
                  <a:lnTo>
                    <a:pt x="59" y="43"/>
                  </a:lnTo>
                  <a:lnTo>
                    <a:pt x="59" y="43"/>
                  </a:lnTo>
                  <a:lnTo>
                    <a:pt x="59" y="43"/>
                  </a:lnTo>
                  <a:lnTo>
                    <a:pt x="59" y="43"/>
                  </a:lnTo>
                  <a:lnTo>
                    <a:pt x="59" y="43"/>
                  </a:lnTo>
                  <a:lnTo>
                    <a:pt x="59" y="43"/>
                  </a:lnTo>
                  <a:lnTo>
                    <a:pt x="59" y="43"/>
                  </a:lnTo>
                  <a:lnTo>
                    <a:pt x="59" y="43"/>
                  </a:lnTo>
                  <a:lnTo>
                    <a:pt x="59" y="43"/>
                  </a:lnTo>
                  <a:lnTo>
                    <a:pt x="59" y="43"/>
                  </a:lnTo>
                  <a:lnTo>
                    <a:pt x="59" y="43"/>
                  </a:lnTo>
                  <a:lnTo>
                    <a:pt x="59" y="43"/>
                  </a:lnTo>
                  <a:close/>
                </a:path>
              </a:pathLst>
            </a:custGeom>
            <a:solidFill>
              <a:srgbClr val="B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auto">
            <a:xfrm>
              <a:off x="2177" y="1015"/>
              <a:ext cx="308" cy="178"/>
            </a:xfrm>
            <a:custGeom>
              <a:avLst/>
              <a:gdLst/>
              <a:ahLst/>
              <a:cxnLst>
                <a:cxn ang="0">
                  <a:pos x="299" y="0"/>
                </a:cxn>
                <a:cxn ang="0">
                  <a:pos x="262" y="15"/>
                </a:cxn>
                <a:cxn ang="0">
                  <a:pos x="225" y="31"/>
                </a:cxn>
                <a:cxn ang="0">
                  <a:pos x="188" y="49"/>
                </a:cxn>
                <a:cxn ang="0">
                  <a:pos x="151" y="71"/>
                </a:cxn>
                <a:cxn ang="0">
                  <a:pos x="114" y="89"/>
                </a:cxn>
                <a:cxn ang="0">
                  <a:pos x="80" y="111"/>
                </a:cxn>
                <a:cxn ang="0">
                  <a:pos x="43" y="132"/>
                </a:cxn>
                <a:cxn ang="0">
                  <a:pos x="10" y="154"/>
                </a:cxn>
                <a:cxn ang="0">
                  <a:pos x="6" y="154"/>
                </a:cxn>
                <a:cxn ang="0">
                  <a:pos x="3" y="157"/>
                </a:cxn>
                <a:cxn ang="0">
                  <a:pos x="3" y="160"/>
                </a:cxn>
                <a:cxn ang="0">
                  <a:pos x="3" y="160"/>
                </a:cxn>
                <a:cxn ang="0">
                  <a:pos x="0" y="163"/>
                </a:cxn>
                <a:cxn ang="0">
                  <a:pos x="0" y="166"/>
                </a:cxn>
                <a:cxn ang="0">
                  <a:pos x="3" y="169"/>
                </a:cxn>
                <a:cxn ang="0">
                  <a:pos x="3" y="172"/>
                </a:cxn>
                <a:cxn ang="0">
                  <a:pos x="6" y="175"/>
                </a:cxn>
                <a:cxn ang="0">
                  <a:pos x="6" y="178"/>
                </a:cxn>
                <a:cxn ang="0">
                  <a:pos x="10" y="178"/>
                </a:cxn>
                <a:cxn ang="0">
                  <a:pos x="13" y="178"/>
                </a:cxn>
                <a:cxn ang="0">
                  <a:pos x="16" y="178"/>
                </a:cxn>
                <a:cxn ang="0">
                  <a:pos x="19" y="178"/>
                </a:cxn>
                <a:cxn ang="0">
                  <a:pos x="22" y="178"/>
                </a:cxn>
                <a:cxn ang="0">
                  <a:pos x="25" y="178"/>
                </a:cxn>
                <a:cxn ang="0">
                  <a:pos x="59" y="157"/>
                </a:cxn>
                <a:cxn ang="0">
                  <a:pos x="93" y="135"/>
                </a:cxn>
                <a:cxn ang="0">
                  <a:pos x="126" y="114"/>
                </a:cxn>
                <a:cxn ang="0">
                  <a:pos x="163" y="92"/>
                </a:cxn>
                <a:cxn ang="0">
                  <a:pos x="197" y="71"/>
                </a:cxn>
                <a:cxn ang="0">
                  <a:pos x="231" y="52"/>
                </a:cxn>
                <a:cxn ang="0">
                  <a:pos x="268" y="31"/>
                </a:cxn>
                <a:cxn ang="0">
                  <a:pos x="305" y="12"/>
                </a:cxn>
                <a:cxn ang="0">
                  <a:pos x="305" y="12"/>
                </a:cxn>
                <a:cxn ang="0">
                  <a:pos x="305" y="9"/>
                </a:cxn>
                <a:cxn ang="0">
                  <a:pos x="308" y="9"/>
                </a:cxn>
                <a:cxn ang="0">
                  <a:pos x="308" y="9"/>
                </a:cxn>
                <a:cxn ang="0">
                  <a:pos x="308" y="6"/>
                </a:cxn>
                <a:cxn ang="0">
                  <a:pos x="308" y="6"/>
                </a:cxn>
                <a:cxn ang="0">
                  <a:pos x="308" y="6"/>
                </a:cxn>
                <a:cxn ang="0">
                  <a:pos x="308" y="3"/>
                </a:cxn>
                <a:cxn ang="0">
                  <a:pos x="308" y="3"/>
                </a:cxn>
                <a:cxn ang="0">
                  <a:pos x="308" y="0"/>
                </a:cxn>
                <a:cxn ang="0">
                  <a:pos x="305" y="0"/>
                </a:cxn>
                <a:cxn ang="0">
                  <a:pos x="305" y="0"/>
                </a:cxn>
                <a:cxn ang="0">
                  <a:pos x="305" y="0"/>
                </a:cxn>
                <a:cxn ang="0">
                  <a:pos x="302" y="0"/>
                </a:cxn>
                <a:cxn ang="0">
                  <a:pos x="302" y="0"/>
                </a:cxn>
                <a:cxn ang="0">
                  <a:pos x="299" y="0"/>
                </a:cxn>
              </a:cxnLst>
              <a:rect l="0" t="0" r="r" b="b"/>
              <a:pathLst>
                <a:path w="308" h="178">
                  <a:moveTo>
                    <a:pt x="299" y="0"/>
                  </a:moveTo>
                  <a:lnTo>
                    <a:pt x="262" y="15"/>
                  </a:lnTo>
                  <a:lnTo>
                    <a:pt x="225" y="31"/>
                  </a:lnTo>
                  <a:lnTo>
                    <a:pt x="188" y="49"/>
                  </a:lnTo>
                  <a:lnTo>
                    <a:pt x="151" y="71"/>
                  </a:lnTo>
                  <a:lnTo>
                    <a:pt x="114" y="89"/>
                  </a:lnTo>
                  <a:lnTo>
                    <a:pt x="80" y="111"/>
                  </a:lnTo>
                  <a:lnTo>
                    <a:pt x="43" y="132"/>
                  </a:lnTo>
                  <a:lnTo>
                    <a:pt x="10" y="154"/>
                  </a:lnTo>
                  <a:lnTo>
                    <a:pt x="6" y="154"/>
                  </a:lnTo>
                  <a:lnTo>
                    <a:pt x="3" y="157"/>
                  </a:lnTo>
                  <a:lnTo>
                    <a:pt x="3" y="160"/>
                  </a:lnTo>
                  <a:lnTo>
                    <a:pt x="3" y="160"/>
                  </a:lnTo>
                  <a:lnTo>
                    <a:pt x="0" y="163"/>
                  </a:lnTo>
                  <a:lnTo>
                    <a:pt x="0" y="166"/>
                  </a:lnTo>
                  <a:lnTo>
                    <a:pt x="3" y="169"/>
                  </a:lnTo>
                  <a:lnTo>
                    <a:pt x="3" y="172"/>
                  </a:lnTo>
                  <a:lnTo>
                    <a:pt x="6" y="175"/>
                  </a:lnTo>
                  <a:lnTo>
                    <a:pt x="6" y="178"/>
                  </a:lnTo>
                  <a:lnTo>
                    <a:pt x="10" y="178"/>
                  </a:lnTo>
                  <a:lnTo>
                    <a:pt x="13" y="178"/>
                  </a:lnTo>
                  <a:lnTo>
                    <a:pt x="16" y="178"/>
                  </a:lnTo>
                  <a:lnTo>
                    <a:pt x="19" y="178"/>
                  </a:lnTo>
                  <a:lnTo>
                    <a:pt x="22" y="178"/>
                  </a:lnTo>
                  <a:lnTo>
                    <a:pt x="25" y="178"/>
                  </a:lnTo>
                  <a:lnTo>
                    <a:pt x="59" y="157"/>
                  </a:lnTo>
                  <a:lnTo>
                    <a:pt x="93" y="135"/>
                  </a:lnTo>
                  <a:lnTo>
                    <a:pt x="126" y="114"/>
                  </a:lnTo>
                  <a:lnTo>
                    <a:pt x="163" y="92"/>
                  </a:lnTo>
                  <a:lnTo>
                    <a:pt x="197" y="71"/>
                  </a:lnTo>
                  <a:lnTo>
                    <a:pt x="231" y="52"/>
                  </a:lnTo>
                  <a:lnTo>
                    <a:pt x="268" y="31"/>
                  </a:lnTo>
                  <a:lnTo>
                    <a:pt x="305" y="12"/>
                  </a:lnTo>
                  <a:lnTo>
                    <a:pt x="305" y="12"/>
                  </a:lnTo>
                  <a:lnTo>
                    <a:pt x="305" y="9"/>
                  </a:lnTo>
                  <a:lnTo>
                    <a:pt x="308" y="9"/>
                  </a:lnTo>
                  <a:lnTo>
                    <a:pt x="308" y="9"/>
                  </a:lnTo>
                  <a:lnTo>
                    <a:pt x="308" y="6"/>
                  </a:lnTo>
                  <a:lnTo>
                    <a:pt x="308" y="6"/>
                  </a:lnTo>
                  <a:lnTo>
                    <a:pt x="308" y="6"/>
                  </a:lnTo>
                  <a:lnTo>
                    <a:pt x="308" y="3"/>
                  </a:lnTo>
                  <a:lnTo>
                    <a:pt x="308" y="3"/>
                  </a:lnTo>
                  <a:lnTo>
                    <a:pt x="308" y="0"/>
                  </a:lnTo>
                  <a:lnTo>
                    <a:pt x="305" y="0"/>
                  </a:lnTo>
                  <a:lnTo>
                    <a:pt x="305" y="0"/>
                  </a:lnTo>
                  <a:lnTo>
                    <a:pt x="305" y="0"/>
                  </a:lnTo>
                  <a:lnTo>
                    <a:pt x="302" y="0"/>
                  </a:lnTo>
                  <a:lnTo>
                    <a:pt x="302" y="0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7" name="Freeform 13"/>
            <p:cNvSpPr>
              <a:spLocks/>
            </p:cNvSpPr>
            <p:nvPr/>
          </p:nvSpPr>
          <p:spPr bwMode="auto">
            <a:xfrm>
              <a:off x="2211" y="1107"/>
              <a:ext cx="274" cy="166"/>
            </a:xfrm>
            <a:custGeom>
              <a:avLst/>
              <a:gdLst/>
              <a:ahLst/>
              <a:cxnLst>
                <a:cxn ang="0">
                  <a:pos x="265" y="0"/>
                </a:cxn>
                <a:cxn ang="0">
                  <a:pos x="253" y="6"/>
                </a:cxn>
                <a:cxn ang="0">
                  <a:pos x="240" y="12"/>
                </a:cxn>
                <a:cxn ang="0">
                  <a:pos x="225" y="19"/>
                </a:cxn>
                <a:cxn ang="0">
                  <a:pos x="212" y="25"/>
                </a:cxn>
                <a:cxn ang="0">
                  <a:pos x="200" y="31"/>
                </a:cxn>
                <a:cxn ang="0">
                  <a:pos x="188" y="37"/>
                </a:cxn>
                <a:cxn ang="0">
                  <a:pos x="172" y="46"/>
                </a:cxn>
                <a:cxn ang="0">
                  <a:pos x="160" y="52"/>
                </a:cxn>
                <a:cxn ang="0">
                  <a:pos x="142" y="62"/>
                </a:cxn>
                <a:cxn ang="0">
                  <a:pos x="120" y="74"/>
                </a:cxn>
                <a:cxn ang="0">
                  <a:pos x="102" y="83"/>
                </a:cxn>
                <a:cxn ang="0">
                  <a:pos x="80" y="96"/>
                </a:cxn>
                <a:cxn ang="0">
                  <a:pos x="62" y="105"/>
                </a:cxn>
                <a:cxn ang="0">
                  <a:pos x="40" y="117"/>
                </a:cxn>
                <a:cxn ang="0">
                  <a:pos x="22" y="129"/>
                </a:cxn>
                <a:cxn ang="0">
                  <a:pos x="3" y="142"/>
                </a:cxn>
                <a:cxn ang="0">
                  <a:pos x="3" y="145"/>
                </a:cxn>
                <a:cxn ang="0">
                  <a:pos x="0" y="148"/>
                </a:cxn>
                <a:cxn ang="0">
                  <a:pos x="0" y="148"/>
                </a:cxn>
                <a:cxn ang="0">
                  <a:pos x="0" y="151"/>
                </a:cxn>
                <a:cxn ang="0">
                  <a:pos x="0" y="154"/>
                </a:cxn>
                <a:cxn ang="0">
                  <a:pos x="0" y="157"/>
                </a:cxn>
                <a:cxn ang="0">
                  <a:pos x="0" y="157"/>
                </a:cxn>
                <a:cxn ang="0">
                  <a:pos x="3" y="160"/>
                </a:cxn>
                <a:cxn ang="0">
                  <a:pos x="3" y="163"/>
                </a:cxn>
                <a:cxn ang="0">
                  <a:pos x="6" y="163"/>
                </a:cxn>
                <a:cxn ang="0">
                  <a:pos x="6" y="163"/>
                </a:cxn>
                <a:cxn ang="0">
                  <a:pos x="9" y="166"/>
                </a:cxn>
                <a:cxn ang="0">
                  <a:pos x="12" y="166"/>
                </a:cxn>
                <a:cxn ang="0">
                  <a:pos x="16" y="166"/>
                </a:cxn>
                <a:cxn ang="0">
                  <a:pos x="19" y="163"/>
                </a:cxn>
                <a:cxn ang="0">
                  <a:pos x="19" y="163"/>
                </a:cxn>
                <a:cxn ang="0">
                  <a:pos x="52" y="145"/>
                </a:cxn>
                <a:cxn ang="0">
                  <a:pos x="83" y="126"/>
                </a:cxn>
                <a:cxn ang="0">
                  <a:pos x="114" y="108"/>
                </a:cxn>
                <a:cxn ang="0">
                  <a:pos x="145" y="89"/>
                </a:cxn>
                <a:cxn ang="0">
                  <a:pos x="176" y="68"/>
                </a:cxn>
                <a:cxn ang="0">
                  <a:pos x="209" y="49"/>
                </a:cxn>
                <a:cxn ang="0">
                  <a:pos x="240" y="31"/>
                </a:cxn>
                <a:cxn ang="0">
                  <a:pos x="271" y="12"/>
                </a:cxn>
                <a:cxn ang="0">
                  <a:pos x="274" y="12"/>
                </a:cxn>
                <a:cxn ang="0">
                  <a:pos x="274" y="12"/>
                </a:cxn>
                <a:cxn ang="0">
                  <a:pos x="274" y="9"/>
                </a:cxn>
                <a:cxn ang="0">
                  <a:pos x="274" y="9"/>
                </a:cxn>
                <a:cxn ang="0">
                  <a:pos x="274" y="9"/>
                </a:cxn>
                <a:cxn ang="0">
                  <a:pos x="274" y="6"/>
                </a:cxn>
                <a:cxn ang="0">
                  <a:pos x="274" y="6"/>
                </a:cxn>
                <a:cxn ang="0">
                  <a:pos x="274" y="3"/>
                </a:cxn>
                <a:cxn ang="0">
                  <a:pos x="274" y="3"/>
                </a:cxn>
                <a:cxn ang="0">
                  <a:pos x="274" y="3"/>
                </a:cxn>
                <a:cxn ang="0">
                  <a:pos x="271" y="3"/>
                </a:cxn>
                <a:cxn ang="0">
                  <a:pos x="271" y="0"/>
                </a:cxn>
                <a:cxn ang="0">
                  <a:pos x="271" y="0"/>
                </a:cxn>
                <a:cxn ang="0">
                  <a:pos x="268" y="0"/>
                </a:cxn>
                <a:cxn ang="0">
                  <a:pos x="268" y="0"/>
                </a:cxn>
                <a:cxn ang="0">
                  <a:pos x="265" y="0"/>
                </a:cxn>
              </a:cxnLst>
              <a:rect l="0" t="0" r="r" b="b"/>
              <a:pathLst>
                <a:path w="274" h="166">
                  <a:moveTo>
                    <a:pt x="265" y="0"/>
                  </a:moveTo>
                  <a:lnTo>
                    <a:pt x="253" y="6"/>
                  </a:lnTo>
                  <a:lnTo>
                    <a:pt x="240" y="12"/>
                  </a:lnTo>
                  <a:lnTo>
                    <a:pt x="225" y="19"/>
                  </a:lnTo>
                  <a:lnTo>
                    <a:pt x="212" y="25"/>
                  </a:lnTo>
                  <a:lnTo>
                    <a:pt x="200" y="31"/>
                  </a:lnTo>
                  <a:lnTo>
                    <a:pt x="188" y="37"/>
                  </a:lnTo>
                  <a:lnTo>
                    <a:pt x="172" y="46"/>
                  </a:lnTo>
                  <a:lnTo>
                    <a:pt x="160" y="52"/>
                  </a:lnTo>
                  <a:lnTo>
                    <a:pt x="142" y="62"/>
                  </a:lnTo>
                  <a:lnTo>
                    <a:pt x="120" y="74"/>
                  </a:lnTo>
                  <a:lnTo>
                    <a:pt x="102" y="83"/>
                  </a:lnTo>
                  <a:lnTo>
                    <a:pt x="80" y="96"/>
                  </a:lnTo>
                  <a:lnTo>
                    <a:pt x="62" y="105"/>
                  </a:lnTo>
                  <a:lnTo>
                    <a:pt x="40" y="117"/>
                  </a:lnTo>
                  <a:lnTo>
                    <a:pt x="22" y="129"/>
                  </a:lnTo>
                  <a:lnTo>
                    <a:pt x="3" y="142"/>
                  </a:lnTo>
                  <a:lnTo>
                    <a:pt x="3" y="145"/>
                  </a:lnTo>
                  <a:lnTo>
                    <a:pt x="0" y="148"/>
                  </a:lnTo>
                  <a:lnTo>
                    <a:pt x="0" y="148"/>
                  </a:lnTo>
                  <a:lnTo>
                    <a:pt x="0" y="151"/>
                  </a:lnTo>
                  <a:lnTo>
                    <a:pt x="0" y="154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3" y="160"/>
                  </a:lnTo>
                  <a:lnTo>
                    <a:pt x="3" y="163"/>
                  </a:lnTo>
                  <a:lnTo>
                    <a:pt x="6" y="163"/>
                  </a:lnTo>
                  <a:lnTo>
                    <a:pt x="6" y="163"/>
                  </a:lnTo>
                  <a:lnTo>
                    <a:pt x="9" y="166"/>
                  </a:lnTo>
                  <a:lnTo>
                    <a:pt x="12" y="166"/>
                  </a:lnTo>
                  <a:lnTo>
                    <a:pt x="16" y="166"/>
                  </a:lnTo>
                  <a:lnTo>
                    <a:pt x="19" y="163"/>
                  </a:lnTo>
                  <a:lnTo>
                    <a:pt x="19" y="163"/>
                  </a:lnTo>
                  <a:lnTo>
                    <a:pt x="52" y="145"/>
                  </a:lnTo>
                  <a:lnTo>
                    <a:pt x="83" y="126"/>
                  </a:lnTo>
                  <a:lnTo>
                    <a:pt x="114" y="108"/>
                  </a:lnTo>
                  <a:lnTo>
                    <a:pt x="145" y="89"/>
                  </a:lnTo>
                  <a:lnTo>
                    <a:pt x="176" y="68"/>
                  </a:lnTo>
                  <a:lnTo>
                    <a:pt x="209" y="49"/>
                  </a:lnTo>
                  <a:lnTo>
                    <a:pt x="240" y="31"/>
                  </a:lnTo>
                  <a:lnTo>
                    <a:pt x="271" y="12"/>
                  </a:lnTo>
                  <a:lnTo>
                    <a:pt x="274" y="12"/>
                  </a:lnTo>
                  <a:lnTo>
                    <a:pt x="274" y="12"/>
                  </a:lnTo>
                  <a:lnTo>
                    <a:pt x="274" y="9"/>
                  </a:lnTo>
                  <a:lnTo>
                    <a:pt x="274" y="9"/>
                  </a:lnTo>
                  <a:lnTo>
                    <a:pt x="274" y="9"/>
                  </a:lnTo>
                  <a:lnTo>
                    <a:pt x="274" y="6"/>
                  </a:lnTo>
                  <a:lnTo>
                    <a:pt x="274" y="6"/>
                  </a:lnTo>
                  <a:lnTo>
                    <a:pt x="274" y="3"/>
                  </a:lnTo>
                  <a:lnTo>
                    <a:pt x="274" y="3"/>
                  </a:lnTo>
                  <a:lnTo>
                    <a:pt x="274" y="3"/>
                  </a:lnTo>
                  <a:lnTo>
                    <a:pt x="271" y="3"/>
                  </a:lnTo>
                  <a:lnTo>
                    <a:pt x="271" y="0"/>
                  </a:lnTo>
                  <a:lnTo>
                    <a:pt x="271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8" name="Freeform 14"/>
            <p:cNvSpPr>
              <a:spLocks/>
            </p:cNvSpPr>
            <p:nvPr/>
          </p:nvSpPr>
          <p:spPr bwMode="auto">
            <a:xfrm>
              <a:off x="2180" y="1172"/>
              <a:ext cx="34" cy="46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0" y="12"/>
                </a:cxn>
                <a:cxn ang="0">
                  <a:pos x="0" y="15"/>
                </a:cxn>
                <a:cxn ang="0">
                  <a:pos x="0" y="21"/>
                </a:cxn>
                <a:cxn ang="0">
                  <a:pos x="3" y="27"/>
                </a:cxn>
                <a:cxn ang="0">
                  <a:pos x="7" y="31"/>
                </a:cxn>
                <a:cxn ang="0">
                  <a:pos x="10" y="34"/>
                </a:cxn>
                <a:cxn ang="0">
                  <a:pos x="13" y="40"/>
                </a:cxn>
                <a:cxn ang="0">
                  <a:pos x="16" y="43"/>
                </a:cxn>
                <a:cxn ang="0">
                  <a:pos x="16" y="46"/>
                </a:cxn>
                <a:cxn ang="0">
                  <a:pos x="19" y="46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5" y="46"/>
                </a:cxn>
                <a:cxn ang="0">
                  <a:pos x="28" y="46"/>
                </a:cxn>
                <a:cxn ang="0">
                  <a:pos x="28" y="46"/>
                </a:cxn>
                <a:cxn ang="0">
                  <a:pos x="31" y="46"/>
                </a:cxn>
                <a:cxn ang="0">
                  <a:pos x="34" y="43"/>
                </a:cxn>
                <a:cxn ang="0">
                  <a:pos x="34" y="40"/>
                </a:cxn>
                <a:cxn ang="0">
                  <a:pos x="34" y="40"/>
                </a:cxn>
                <a:cxn ang="0">
                  <a:pos x="34" y="37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34" y="31"/>
                </a:cxn>
                <a:cxn ang="0">
                  <a:pos x="34" y="27"/>
                </a:cxn>
                <a:cxn ang="0">
                  <a:pos x="31" y="24"/>
                </a:cxn>
                <a:cxn ang="0">
                  <a:pos x="28" y="21"/>
                </a:cxn>
                <a:cxn ang="0">
                  <a:pos x="25" y="21"/>
                </a:cxn>
                <a:cxn ang="0">
                  <a:pos x="22" y="18"/>
                </a:cxn>
                <a:cxn ang="0">
                  <a:pos x="19" y="15"/>
                </a:cxn>
                <a:cxn ang="0">
                  <a:pos x="16" y="9"/>
                </a:cxn>
                <a:cxn ang="0">
                  <a:pos x="16" y="6"/>
                </a:cxn>
                <a:cxn ang="0">
                  <a:pos x="13" y="3"/>
                </a:cxn>
                <a:cxn ang="0">
                  <a:pos x="13" y="3"/>
                </a:cxn>
                <a:cxn ang="0">
                  <a:pos x="13" y="3"/>
                </a:cxn>
                <a:cxn ang="0">
                  <a:pos x="16" y="3"/>
                </a:cxn>
                <a:cxn ang="0">
                  <a:pos x="16" y="3"/>
                </a:cxn>
                <a:cxn ang="0">
                  <a:pos x="16" y="3"/>
                </a:cxn>
                <a:cxn ang="0">
                  <a:pos x="16" y="3"/>
                </a:cxn>
                <a:cxn ang="0">
                  <a:pos x="16" y="3"/>
                </a:cxn>
                <a:cxn ang="0">
                  <a:pos x="16" y="3"/>
                </a:cxn>
                <a:cxn ang="0">
                  <a:pos x="16" y="3"/>
                </a:cxn>
                <a:cxn ang="0">
                  <a:pos x="16" y="3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6"/>
                </a:cxn>
                <a:cxn ang="0">
                  <a:pos x="3" y="6"/>
                </a:cxn>
              </a:cxnLst>
              <a:rect l="0" t="0" r="r" b="b"/>
              <a:pathLst>
                <a:path w="34" h="46">
                  <a:moveTo>
                    <a:pt x="3" y="6"/>
                  </a:moveTo>
                  <a:lnTo>
                    <a:pt x="0" y="12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3" y="27"/>
                  </a:lnTo>
                  <a:lnTo>
                    <a:pt x="7" y="31"/>
                  </a:lnTo>
                  <a:lnTo>
                    <a:pt x="10" y="34"/>
                  </a:lnTo>
                  <a:lnTo>
                    <a:pt x="13" y="40"/>
                  </a:lnTo>
                  <a:lnTo>
                    <a:pt x="16" y="43"/>
                  </a:lnTo>
                  <a:lnTo>
                    <a:pt x="16" y="46"/>
                  </a:lnTo>
                  <a:lnTo>
                    <a:pt x="19" y="4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5" y="46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31" y="46"/>
                  </a:lnTo>
                  <a:lnTo>
                    <a:pt x="34" y="43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4" y="37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4" y="27"/>
                  </a:lnTo>
                  <a:lnTo>
                    <a:pt x="31" y="24"/>
                  </a:lnTo>
                  <a:lnTo>
                    <a:pt x="28" y="21"/>
                  </a:lnTo>
                  <a:lnTo>
                    <a:pt x="25" y="21"/>
                  </a:lnTo>
                  <a:lnTo>
                    <a:pt x="22" y="18"/>
                  </a:lnTo>
                  <a:lnTo>
                    <a:pt x="19" y="15"/>
                  </a:lnTo>
                  <a:lnTo>
                    <a:pt x="16" y="9"/>
                  </a:lnTo>
                  <a:lnTo>
                    <a:pt x="16" y="6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9" name="Freeform 15"/>
            <p:cNvSpPr>
              <a:spLocks/>
            </p:cNvSpPr>
            <p:nvPr/>
          </p:nvSpPr>
          <p:spPr bwMode="auto">
            <a:xfrm>
              <a:off x="2531" y="993"/>
              <a:ext cx="323" cy="225"/>
            </a:xfrm>
            <a:custGeom>
              <a:avLst/>
              <a:gdLst/>
              <a:ahLst/>
              <a:cxnLst>
                <a:cxn ang="0">
                  <a:pos x="3" y="13"/>
                </a:cxn>
                <a:cxn ang="0">
                  <a:pos x="40" y="40"/>
                </a:cxn>
                <a:cxn ang="0">
                  <a:pos x="77" y="65"/>
                </a:cxn>
                <a:cxn ang="0">
                  <a:pos x="114" y="93"/>
                </a:cxn>
                <a:cxn ang="0">
                  <a:pos x="151" y="120"/>
                </a:cxn>
                <a:cxn ang="0">
                  <a:pos x="188" y="148"/>
                </a:cxn>
                <a:cxn ang="0">
                  <a:pos x="228" y="173"/>
                </a:cxn>
                <a:cxn ang="0">
                  <a:pos x="265" y="197"/>
                </a:cxn>
                <a:cxn ang="0">
                  <a:pos x="302" y="222"/>
                </a:cxn>
                <a:cxn ang="0">
                  <a:pos x="305" y="225"/>
                </a:cxn>
                <a:cxn ang="0">
                  <a:pos x="308" y="225"/>
                </a:cxn>
                <a:cxn ang="0">
                  <a:pos x="311" y="225"/>
                </a:cxn>
                <a:cxn ang="0">
                  <a:pos x="311" y="225"/>
                </a:cxn>
                <a:cxn ang="0">
                  <a:pos x="314" y="225"/>
                </a:cxn>
                <a:cxn ang="0">
                  <a:pos x="317" y="222"/>
                </a:cxn>
                <a:cxn ang="0">
                  <a:pos x="317" y="222"/>
                </a:cxn>
                <a:cxn ang="0">
                  <a:pos x="320" y="219"/>
                </a:cxn>
                <a:cxn ang="0">
                  <a:pos x="320" y="216"/>
                </a:cxn>
                <a:cxn ang="0">
                  <a:pos x="323" y="216"/>
                </a:cxn>
                <a:cxn ang="0">
                  <a:pos x="323" y="213"/>
                </a:cxn>
                <a:cxn ang="0">
                  <a:pos x="323" y="210"/>
                </a:cxn>
                <a:cxn ang="0">
                  <a:pos x="320" y="206"/>
                </a:cxn>
                <a:cxn ang="0">
                  <a:pos x="320" y="206"/>
                </a:cxn>
                <a:cxn ang="0">
                  <a:pos x="317" y="203"/>
                </a:cxn>
                <a:cxn ang="0">
                  <a:pos x="317" y="203"/>
                </a:cxn>
                <a:cxn ang="0">
                  <a:pos x="280" y="176"/>
                </a:cxn>
                <a:cxn ang="0">
                  <a:pos x="243" y="148"/>
                </a:cxn>
                <a:cxn ang="0">
                  <a:pos x="203" y="123"/>
                </a:cxn>
                <a:cxn ang="0">
                  <a:pos x="166" y="96"/>
                </a:cxn>
                <a:cxn ang="0">
                  <a:pos x="129" y="71"/>
                </a:cxn>
                <a:cxn ang="0">
                  <a:pos x="89" y="46"/>
                </a:cxn>
                <a:cxn ang="0">
                  <a:pos x="49" y="22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3" y="13"/>
                </a:cxn>
                <a:cxn ang="0">
                  <a:pos x="3" y="13"/>
                </a:cxn>
              </a:cxnLst>
              <a:rect l="0" t="0" r="r" b="b"/>
              <a:pathLst>
                <a:path w="323" h="225">
                  <a:moveTo>
                    <a:pt x="3" y="13"/>
                  </a:moveTo>
                  <a:lnTo>
                    <a:pt x="40" y="40"/>
                  </a:lnTo>
                  <a:lnTo>
                    <a:pt x="77" y="65"/>
                  </a:lnTo>
                  <a:lnTo>
                    <a:pt x="114" y="93"/>
                  </a:lnTo>
                  <a:lnTo>
                    <a:pt x="151" y="120"/>
                  </a:lnTo>
                  <a:lnTo>
                    <a:pt x="188" y="148"/>
                  </a:lnTo>
                  <a:lnTo>
                    <a:pt x="228" y="173"/>
                  </a:lnTo>
                  <a:lnTo>
                    <a:pt x="265" y="197"/>
                  </a:lnTo>
                  <a:lnTo>
                    <a:pt x="302" y="222"/>
                  </a:lnTo>
                  <a:lnTo>
                    <a:pt x="305" y="225"/>
                  </a:lnTo>
                  <a:lnTo>
                    <a:pt x="308" y="225"/>
                  </a:lnTo>
                  <a:lnTo>
                    <a:pt x="311" y="225"/>
                  </a:lnTo>
                  <a:lnTo>
                    <a:pt x="311" y="225"/>
                  </a:lnTo>
                  <a:lnTo>
                    <a:pt x="314" y="225"/>
                  </a:lnTo>
                  <a:lnTo>
                    <a:pt x="317" y="222"/>
                  </a:lnTo>
                  <a:lnTo>
                    <a:pt x="317" y="222"/>
                  </a:lnTo>
                  <a:lnTo>
                    <a:pt x="320" y="219"/>
                  </a:lnTo>
                  <a:lnTo>
                    <a:pt x="320" y="216"/>
                  </a:lnTo>
                  <a:lnTo>
                    <a:pt x="323" y="216"/>
                  </a:lnTo>
                  <a:lnTo>
                    <a:pt x="323" y="213"/>
                  </a:lnTo>
                  <a:lnTo>
                    <a:pt x="323" y="210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17" y="203"/>
                  </a:lnTo>
                  <a:lnTo>
                    <a:pt x="317" y="203"/>
                  </a:lnTo>
                  <a:lnTo>
                    <a:pt x="280" y="176"/>
                  </a:lnTo>
                  <a:lnTo>
                    <a:pt x="243" y="148"/>
                  </a:lnTo>
                  <a:lnTo>
                    <a:pt x="203" y="123"/>
                  </a:lnTo>
                  <a:lnTo>
                    <a:pt x="166" y="96"/>
                  </a:lnTo>
                  <a:lnTo>
                    <a:pt x="129" y="71"/>
                  </a:lnTo>
                  <a:lnTo>
                    <a:pt x="89" y="46"/>
                  </a:lnTo>
                  <a:lnTo>
                    <a:pt x="49" y="22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3" y="13"/>
                  </a:lnTo>
                  <a:lnTo>
                    <a:pt x="3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00" name="Freeform 16"/>
            <p:cNvSpPr>
              <a:spLocks/>
            </p:cNvSpPr>
            <p:nvPr/>
          </p:nvSpPr>
          <p:spPr bwMode="auto">
            <a:xfrm>
              <a:off x="2534" y="1104"/>
              <a:ext cx="231" cy="160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31" y="31"/>
                </a:cxn>
                <a:cxn ang="0">
                  <a:pos x="56" y="49"/>
                </a:cxn>
                <a:cxn ang="0">
                  <a:pos x="80" y="68"/>
                </a:cxn>
                <a:cxn ang="0">
                  <a:pos x="105" y="89"/>
                </a:cxn>
                <a:cxn ang="0">
                  <a:pos x="133" y="108"/>
                </a:cxn>
                <a:cxn ang="0">
                  <a:pos x="157" y="126"/>
                </a:cxn>
                <a:cxn ang="0">
                  <a:pos x="185" y="145"/>
                </a:cxn>
                <a:cxn ang="0">
                  <a:pos x="213" y="157"/>
                </a:cxn>
                <a:cxn ang="0">
                  <a:pos x="213" y="160"/>
                </a:cxn>
                <a:cxn ang="0">
                  <a:pos x="216" y="160"/>
                </a:cxn>
                <a:cxn ang="0">
                  <a:pos x="219" y="160"/>
                </a:cxn>
                <a:cxn ang="0">
                  <a:pos x="222" y="160"/>
                </a:cxn>
                <a:cxn ang="0">
                  <a:pos x="222" y="160"/>
                </a:cxn>
                <a:cxn ang="0">
                  <a:pos x="225" y="157"/>
                </a:cxn>
                <a:cxn ang="0">
                  <a:pos x="225" y="157"/>
                </a:cxn>
                <a:cxn ang="0">
                  <a:pos x="228" y="154"/>
                </a:cxn>
                <a:cxn ang="0">
                  <a:pos x="228" y="151"/>
                </a:cxn>
                <a:cxn ang="0">
                  <a:pos x="228" y="151"/>
                </a:cxn>
                <a:cxn ang="0">
                  <a:pos x="231" y="148"/>
                </a:cxn>
                <a:cxn ang="0">
                  <a:pos x="228" y="145"/>
                </a:cxn>
                <a:cxn ang="0">
                  <a:pos x="228" y="145"/>
                </a:cxn>
                <a:cxn ang="0">
                  <a:pos x="228" y="142"/>
                </a:cxn>
                <a:cxn ang="0">
                  <a:pos x="225" y="139"/>
                </a:cxn>
                <a:cxn ang="0">
                  <a:pos x="225" y="139"/>
                </a:cxn>
                <a:cxn ang="0">
                  <a:pos x="200" y="123"/>
                </a:cxn>
                <a:cxn ang="0">
                  <a:pos x="176" y="105"/>
                </a:cxn>
                <a:cxn ang="0">
                  <a:pos x="151" y="89"/>
                </a:cxn>
                <a:cxn ang="0">
                  <a:pos x="126" y="71"/>
                </a:cxn>
                <a:cxn ang="0">
                  <a:pos x="102" y="55"/>
                </a:cxn>
                <a:cxn ang="0">
                  <a:pos x="77" y="40"/>
                </a:cxn>
                <a:cxn ang="0">
                  <a:pos x="53" y="22"/>
                </a:cxn>
                <a:cxn ang="0">
                  <a:pos x="28" y="6"/>
                </a:cxn>
                <a:cxn ang="0">
                  <a:pos x="25" y="3"/>
                </a:cxn>
                <a:cxn ang="0">
                  <a:pos x="22" y="3"/>
                </a:cxn>
                <a:cxn ang="0">
                  <a:pos x="22" y="3"/>
                </a:cxn>
                <a:cxn ang="0">
                  <a:pos x="19" y="0"/>
                </a:cxn>
                <a:cxn ang="0">
                  <a:pos x="16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3" y="12"/>
                </a:cxn>
                <a:cxn ang="0">
                  <a:pos x="3" y="12"/>
                </a:cxn>
                <a:cxn ang="0">
                  <a:pos x="3" y="12"/>
                </a:cxn>
                <a:cxn ang="0">
                  <a:pos x="6" y="12"/>
                </a:cxn>
              </a:cxnLst>
              <a:rect l="0" t="0" r="r" b="b"/>
              <a:pathLst>
                <a:path w="231" h="160">
                  <a:moveTo>
                    <a:pt x="6" y="12"/>
                  </a:moveTo>
                  <a:lnTo>
                    <a:pt x="31" y="31"/>
                  </a:lnTo>
                  <a:lnTo>
                    <a:pt x="56" y="49"/>
                  </a:lnTo>
                  <a:lnTo>
                    <a:pt x="80" y="68"/>
                  </a:lnTo>
                  <a:lnTo>
                    <a:pt x="105" y="89"/>
                  </a:lnTo>
                  <a:lnTo>
                    <a:pt x="133" y="108"/>
                  </a:lnTo>
                  <a:lnTo>
                    <a:pt x="157" y="126"/>
                  </a:lnTo>
                  <a:lnTo>
                    <a:pt x="185" y="145"/>
                  </a:lnTo>
                  <a:lnTo>
                    <a:pt x="213" y="157"/>
                  </a:lnTo>
                  <a:lnTo>
                    <a:pt x="213" y="160"/>
                  </a:lnTo>
                  <a:lnTo>
                    <a:pt x="216" y="160"/>
                  </a:lnTo>
                  <a:lnTo>
                    <a:pt x="219" y="160"/>
                  </a:lnTo>
                  <a:lnTo>
                    <a:pt x="222" y="160"/>
                  </a:lnTo>
                  <a:lnTo>
                    <a:pt x="222" y="160"/>
                  </a:lnTo>
                  <a:lnTo>
                    <a:pt x="225" y="157"/>
                  </a:lnTo>
                  <a:lnTo>
                    <a:pt x="225" y="157"/>
                  </a:lnTo>
                  <a:lnTo>
                    <a:pt x="228" y="154"/>
                  </a:lnTo>
                  <a:lnTo>
                    <a:pt x="228" y="151"/>
                  </a:lnTo>
                  <a:lnTo>
                    <a:pt x="228" y="151"/>
                  </a:lnTo>
                  <a:lnTo>
                    <a:pt x="231" y="148"/>
                  </a:lnTo>
                  <a:lnTo>
                    <a:pt x="228" y="145"/>
                  </a:lnTo>
                  <a:lnTo>
                    <a:pt x="228" y="145"/>
                  </a:lnTo>
                  <a:lnTo>
                    <a:pt x="228" y="142"/>
                  </a:lnTo>
                  <a:lnTo>
                    <a:pt x="225" y="139"/>
                  </a:lnTo>
                  <a:lnTo>
                    <a:pt x="225" y="139"/>
                  </a:lnTo>
                  <a:lnTo>
                    <a:pt x="200" y="123"/>
                  </a:lnTo>
                  <a:lnTo>
                    <a:pt x="176" y="105"/>
                  </a:lnTo>
                  <a:lnTo>
                    <a:pt x="151" y="89"/>
                  </a:lnTo>
                  <a:lnTo>
                    <a:pt x="126" y="71"/>
                  </a:lnTo>
                  <a:lnTo>
                    <a:pt x="102" y="55"/>
                  </a:lnTo>
                  <a:lnTo>
                    <a:pt x="77" y="40"/>
                  </a:lnTo>
                  <a:lnTo>
                    <a:pt x="53" y="22"/>
                  </a:lnTo>
                  <a:lnTo>
                    <a:pt x="28" y="6"/>
                  </a:lnTo>
                  <a:lnTo>
                    <a:pt x="25" y="3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01" name="Freeform 17"/>
            <p:cNvSpPr>
              <a:spLocks/>
            </p:cNvSpPr>
            <p:nvPr/>
          </p:nvSpPr>
          <p:spPr bwMode="auto">
            <a:xfrm>
              <a:off x="2765" y="1196"/>
              <a:ext cx="86" cy="71"/>
            </a:xfrm>
            <a:custGeom>
              <a:avLst/>
              <a:gdLst/>
              <a:ahLst/>
              <a:cxnLst>
                <a:cxn ang="0">
                  <a:pos x="74" y="3"/>
                </a:cxn>
                <a:cxn ang="0">
                  <a:pos x="65" y="10"/>
                </a:cxn>
                <a:cxn ang="0">
                  <a:pos x="59" y="16"/>
                </a:cxn>
                <a:cxn ang="0">
                  <a:pos x="49" y="22"/>
                </a:cxn>
                <a:cxn ang="0">
                  <a:pos x="43" y="28"/>
                </a:cxn>
                <a:cxn ang="0">
                  <a:pos x="34" y="34"/>
                </a:cxn>
                <a:cxn ang="0">
                  <a:pos x="25" y="37"/>
                </a:cxn>
                <a:cxn ang="0">
                  <a:pos x="16" y="43"/>
                </a:cxn>
                <a:cxn ang="0">
                  <a:pos x="6" y="47"/>
                </a:cxn>
                <a:cxn ang="0">
                  <a:pos x="6" y="50"/>
                </a:cxn>
                <a:cxn ang="0">
                  <a:pos x="3" y="53"/>
                </a:cxn>
                <a:cxn ang="0">
                  <a:pos x="3" y="53"/>
                </a:cxn>
                <a:cxn ang="0">
                  <a:pos x="0" y="56"/>
                </a:cxn>
                <a:cxn ang="0">
                  <a:pos x="0" y="59"/>
                </a:cxn>
                <a:cxn ang="0">
                  <a:pos x="0" y="62"/>
                </a:cxn>
                <a:cxn ang="0">
                  <a:pos x="3" y="62"/>
                </a:cxn>
                <a:cxn ang="0">
                  <a:pos x="3" y="65"/>
                </a:cxn>
                <a:cxn ang="0">
                  <a:pos x="3" y="68"/>
                </a:cxn>
                <a:cxn ang="0">
                  <a:pos x="6" y="71"/>
                </a:cxn>
                <a:cxn ang="0">
                  <a:pos x="9" y="71"/>
                </a:cxn>
                <a:cxn ang="0">
                  <a:pos x="12" y="71"/>
                </a:cxn>
                <a:cxn ang="0">
                  <a:pos x="12" y="71"/>
                </a:cxn>
                <a:cxn ang="0">
                  <a:pos x="16" y="71"/>
                </a:cxn>
                <a:cxn ang="0">
                  <a:pos x="19" y="71"/>
                </a:cxn>
                <a:cxn ang="0">
                  <a:pos x="22" y="71"/>
                </a:cxn>
                <a:cxn ang="0">
                  <a:pos x="31" y="65"/>
                </a:cxn>
                <a:cxn ang="0">
                  <a:pos x="40" y="59"/>
                </a:cxn>
                <a:cxn ang="0">
                  <a:pos x="46" y="53"/>
                </a:cxn>
                <a:cxn ang="0">
                  <a:pos x="56" y="43"/>
                </a:cxn>
                <a:cxn ang="0">
                  <a:pos x="65" y="37"/>
                </a:cxn>
                <a:cxn ang="0">
                  <a:pos x="71" y="28"/>
                </a:cxn>
                <a:cxn ang="0">
                  <a:pos x="77" y="22"/>
                </a:cxn>
                <a:cxn ang="0">
                  <a:pos x="83" y="10"/>
                </a:cxn>
                <a:cxn ang="0">
                  <a:pos x="83" y="10"/>
                </a:cxn>
                <a:cxn ang="0">
                  <a:pos x="83" y="10"/>
                </a:cxn>
                <a:cxn ang="0">
                  <a:pos x="86" y="7"/>
                </a:cxn>
                <a:cxn ang="0">
                  <a:pos x="86" y="7"/>
                </a:cxn>
                <a:cxn ang="0">
                  <a:pos x="83" y="7"/>
                </a:cxn>
                <a:cxn ang="0">
                  <a:pos x="83" y="3"/>
                </a:cxn>
                <a:cxn ang="0">
                  <a:pos x="83" y="3"/>
                </a:cxn>
                <a:cxn ang="0">
                  <a:pos x="83" y="3"/>
                </a:cxn>
                <a:cxn ang="0">
                  <a:pos x="80" y="0"/>
                </a:cxn>
                <a:cxn ang="0">
                  <a:pos x="80" y="0"/>
                </a:cxn>
                <a:cxn ang="0">
                  <a:pos x="80" y="0"/>
                </a:cxn>
                <a:cxn ang="0">
                  <a:pos x="77" y="0"/>
                </a:cxn>
                <a:cxn ang="0">
                  <a:pos x="77" y="0"/>
                </a:cxn>
                <a:cxn ang="0">
                  <a:pos x="74" y="0"/>
                </a:cxn>
                <a:cxn ang="0">
                  <a:pos x="74" y="0"/>
                </a:cxn>
                <a:cxn ang="0">
                  <a:pos x="74" y="3"/>
                </a:cxn>
              </a:cxnLst>
              <a:rect l="0" t="0" r="r" b="b"/>
              <a:pathLst>
                <a:path w="86" h="71">
                  <a:moveTo>
                    <a:pt x="74" y="3"/>
                  </a:moveTo>
                  <a:lnTo>
                    <a:pt x="65" y="10"/>
                  </a:lnTo>
                  <a:lnTo>
                    <a:pt x="59" y="16"/>
                  </a:lnTo>
                  <a:lnTo>
                    <a:pt x="49" y="22"/>
                  </a:lnTo>
                  <a:lnTo>
                    <a:pt x="43" y="28"/>
                  </a:lnTo>
                  <a:lnTo>
                    <a:pt x="34" y="34"/>
                  </a:lnTo>
                  <a:lnTo>
                    <a:pt x="25" y="37"/>
                  </a:lnTo>
                  <a:lnTo>
                    <a:pt x="16" y="43"/>
                  </a:lnTo>
                  <a:lnTo>
                    <a:pt x="6" y="47"/>
                  </a:lnTo>
                  <a:lnTo>
                    <a:pt x="6" y="50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0" y="56"/>
                  </a:lnTo>
                  <a:lnTo>
                    <a:pt x="0" y="59"/>
                  </a:lnTo>
                  <a:lnTo>
                    <a:pt x="0" y="62"/>
                  </a:lnTo>
                  <a:lnTo>
                    <a:pt x="3" y="62"/>
                  </a:lnTo>
                  <a:lnTo>
                    <a:pt x="3" y="65"/>
                  </a:lnTo>
                  <a:lnTo>
                    <a:pt x="3" y="68"/>
                  </a:lnTo>
                  <a:lnTo>
                    <a:pt x="6" y="71"/>
                  </a:lnTo>
                  <a:lnTo>
                    <a:pt x="9" y="71"/>
                  </a:lnTo>
                  <a:lnTo>
                    <a:pt x="12" y="71"/>
                  </a:lnTo>
                  <a:lnTo>
                    <a:pt x="12" y="71"/>
                  </a:lnTo>
                  <a:lnTo>
                    <a:pt x="16" y="71"/>
                  </a:lnTo>
                  <a:lnTo>
                    <a:pt x="19" y="71"/>
                  </a:lnTo>
                  <a:lnTo>
                    <a:pt x="22" y="71"/>
                  </a:lnTo>
                  <a:lnTo>
                    <a:pt x="31" y="65"/>
                  </a:lnTo>
                  <a:lnTo>
                    <a:pt x="40" y="59"/>
                  </a:lnTo>
                  <a:lnTo>
                    <a:pt x="46" y="53"/>
                  </a:lnTo>
                  <a:lnTo>
                    <a:pt x="56" y="43"/>
                  </a:lnTo>
                  <a:lnTo>
                    <a:pt x="65" y="37"/>
                  </a:lnTo>
                  <a:lnTo>
                    <a:pt x="71" y="28"/>
                  </a:lnTo>
                  <a:lnTo>
                    <a:pt x="77" y="22"/>
                  </a:lnTo>
                  <a:lnTo>
                    <a:pt x="83" y="10"/>
                  </a:lnTo>
                  <a:lnTo>
                    <a:pt x="83" y="10"/>
                  </a:lnTo>
                  <a:lnTo>
                    <a:pt x="83" y="10"/>
                  </a:lnTo>
                  <a:lnTo>
                    <a:pt x="86" y="7"/>
                  </a:lnTo>
                  <a:lnTo>
                    <a:pt x="86" y="7"/>
                  </a:lnTo>
                  <a:lnTo>
                    <a:pt x="83" y="7"/>
                  </a:lnTo>
                  <a:lnTo>
                    <a:pt x="83" y="3"/>
                  </a:lnTo>
                  <a:lnTo>
                    <a:pt x="83" y="3"/>
                  </a:lnTo>
                  <a:lnTo>
                    <a:pt x="83" y="3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02" name="Freeform 18"/>
            <p:cNvSpPr>
              <a:spLocks/>
            </p:cNvSpPr>
            <p:nvPr/>
          </p:nvSpPr>
          <p:spPr bwMode="auto">
            <a:xfrm>
              <a:off x="2260" y="1227"/>
              <a:ext cx="34" cy="280"/>
            </a:xfrm>
            <a:custGeom>
              <a:avLst/>
              <a:gdLst/>
              <a:ahLst/>
              <a:cxnLst>
                <a:cxn ang="0">
                  <a:pos x="7" y="6"/>
                </a:cxn>
                <a:cxn ang="0">
                  <a:pos x="3" y="37"/>
                </a:cxn>
                <a:cxn ang="0">
                  <a:pos x="0" y="71"/>
                </a:cxn>
                <a:cxn ang="0">
                  <a:pos x="0" y="102"/>
                </a:cxn>
                <a:cxn ang="0">
                  <a:pos x="0" y="136"/>
                </a:cxn>
                <a:cxn ang="0">
                  <a:pos x="3" y="166"/>
                </a:cxn>
                <a:cxn ang="0">
                  <a:pos x="3" y="200"/>
                </a:cxn>
                <a:cxn ang="0">
                  <a:pos x="7" y="234"/>
                </a:cxn>
                <a:cxn ang="0">
                  <a:pos x="7" y="265"/>
                </a:cxn>
                <a:cxn ang="0">
                  <a:pos x="7" y="268"/>
                </a:cxn>
                <a:cxn ang="0">
                  <a:pos x="10" y="271"/>
                </a:cxn>
                <a:cxn ang="0">
                  <a:pos x="10" y="274"/>
                </a:cxn>
                <a:cxn ang="0">
                  <a:pos x="13" y="277"/>
                </a:cxn>
                <a:cxn ang="0">
                  <a:pos x="13" y="277"/>
                </a:cxn>
                <a:cxn ang="0">
                  <a:pos x="16" y="277"/>
                </a:cxn>
                <a:cxn ang="0">
                  <a:pos x="19" y="280"/>
                </a:cxn>
                <a:cxn ang="0">
                  <a:pos x="22" y="280"/>
                </a:cxn>
                <a:cxn ang="0">
                  <a:pos x="25" y="280"/>
                </a:cxn>
                <a:cxn ang="0">
                  <a:pos x="28" y="277"/>
                </a:cxn>
                <a:cxn ang="0">
                  <a:pos x="31" y="277"/>
                </a:cxn>
                <a:cxn ang="0">
                  <a:pos x="31" y="274"/>
                </a:cxn>
                <a:cxn ang="0">
                  <a:pos x="34" y="271"/>
                </a:cxn>
                <a:cxn ang="0">
                  <a:pos x="34" y="271"/>
                </a:cxn>
                <a:cxn ang="0">
                  <a:pos x="34" y="268"/>
                </a:cxn>
                <a:cxn ang="0">
                  <a:pos x="34" y="265"/>
                </a:cxn>
                <a:cxn ang="0">
                  <a:pos x="34" y="231"/>
                </a:cxn>
                <a:cxn ang="0">
                  <a:pos x="31" y="200"/>
                </a:cxn>
                <a:cxn ang="0">
                  <a:pos x="28" y="169"/>
                </a:cxn>
                <a:cxn ang="0">
                  <a:pos x="28" y="136"/>
                </a:cxn>
                <a:cxn ang="0">
                  <a:pos x="25" y="105"/>
                </a:cxn>
                <a:cxn ang="0">
                  <a:pos x="22" y="74"/>
                </a:cxn>
                <a:cxn ang="0">
                  <a:pos x="22" y="40"/>
                </a:cxn>
                <a:cxn ang="0">
                  <a:pos x="22" y="9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9" y="3"/>
                </a:cxn>
                <a:cxn ang="0">
                  <a:pos x="19" y="3"/>
                </a:cxn>
                <a:cxn ang="0">
                  <a:pos x="19" y="3"/>
                </a:cxn>
                <a:cxn ang="0">
                  <a:pos x="19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0" y="0"/>
                </a:cxn>
                <a:cxn ang="0">
                  <a:pos x="10" y="3"/>
                </a:cxn>
                <a:cxn ang="0">
                  <a:pos x="10" y="3"/>
                </a:cxn>
                <a:cxn ang="0">
                  <a:pos x="10" y="3"/>
                </a:cxn>
                <a:cxn ang="0">
                  <a:pos x="7" y="6"/>
                </a:cxn>
              </a:cxnLst>
              <a:rect l="0" t="0" r="r" b="b"/>
              <a:pathLst>
                <a:path w="34" h="280">
                  <a:moveTo>
                    <a:pt x="7" y="6"/>
                  </a:moveTo>
                  <a:lnTo>
                    <a:pt x="3" y="37"/>
                  </a:lnTo>
                  <a:lnTo>
                    <a:pt x="0" y="71"/>
                  </a:lnTo>
                  <a:lnTo>
                    <a:pt x="0" y="102"/>
                  </a:lnTo>
                  <a:lnTo>
                    <a:pt x="0" y="136"/>
                  </a:lnTo>
                  <a:lnTo>
                    <a:pt x="3" y="166"/>
                  </a:lnTo>
                  <a:lnTo>
                    <a:pt x="3" y="200"/>
                  </a:lnTo>
                  <a:lnTo>
                    <a:pt x="7" y="234"/>
                  </a:lnTo>
                  <a:lnTo>
                    <a:pt x="7" y="265"/>
                  </a:lnTo>
                  <a:lnTo>
                    <a:pt x="7" y="268"/>
                  </a:lnTo>
                  <a:lnTo>
                    <a:pt x="10" y="271"/>
                  </a:lnTo>
                  <a:lnTo>
                    <a:pt x="10" y="274"/>
                  </a:lnTo>
                  <a:lnTo>
                    <a:pt x="13" y="277"/>
                  </a:lnTo>
                  <a:lnTo>
                    <a:pt x="13" y="277"/>
                  </a:lnTo>
                  <a:lnTo>
                    <a:pt x="16" y="277"/>
                  </a:lnTo>
                  <a:lnTo>
                    <a:pt x="19" y="280"/>
                  </a:lnTo>
                  <a:lnTo>
                    <a:pt x="22" y="280"/>
                  </a:lnTo>
                  <a:lnTo>
                    <a:pt x="25" y="280"/>
                  </a:lnTo>
                  <a:lnTo>
                    <a:pt x="28" y="277"/>
                  </a:lnTo>
                  <a:lnTo>
                    <a:pt x="31" y="277"/>
                  </a:lnTo>
                  <a:lnTo>
                    <a:pt x="31" y="274"/>
                  </a:lnTo>
                  <a:lnTo>
                    <a:pt x="34" y="271"/>
                  </a:lnTo>
                  <a:lnTo>
                    <a:pt x="34" y="271"/>
                  </a:lnTo>
                  <a:lnTo>
                    <a:pt x="34" y="268"/>
                  </a:lnTo>
                  <a:lnTo>
                    <a:pt x="34" y="265"/>
                  </a:lnTo>
                  <a:lnTo>
                    <a:pt x="34" y="231"/>
                  </a:lnTo>
                  <a:lnTo>
                    <a:pt x="31" y="200"/>
                  </a:lnTo>
                  <a:lnTo>
                    <a:pt x="28" y="169"/>
                  </a:lnTo>
                  <a:lnTo>
                    <a:pt x="28" y="136"/>
                  </a:lnTo>
                  <a:lnTo>
                    <a:pt x="25" y="105"/>
                  </a:lnTo>
                  <a:lnTo>
                    <a:pt x="22" y="74"/>
                  </a:lnTo>
                  <a:lnTo>
                    <a:pt x="22" y="40"/>
                  </a:lnTo>
                  <a:lnTo>
                    <a:pt x="22" y="9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9" y="3"/>
                  </a:lnTo>
                  <a:lnTo>
                    <a:pt x="19" y="3"/>
                  </a:lnTo>
                  <a:lnTo>
                    <a:pt x="19" y="3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7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03" name="Freeform 19"/>
            <p:cNvSpPr>
              <a:spLocks/>
            </p:cNvSpPr>
            <p:nvPr/>
          </p:nvSpPr>
          <p:spPr bwMode="auto">
            <a:xfrm>
              <a:off x="2294" y="1510"/>
              <a:ext cx="446" cy="37"/>
            </a:xfrm>
            <a:custGeom>
              <a:avLst/>
              <a:gdLst/>
              <a:ahLst/>
              <a:cxnLst>
                <a:cxn ang="0">
                  <a:pos x="3" y="16"/>
                </a:cxn>
                <a:cxn ang="0">
                  <a:pos x="40" y="19"/>
                </a:cxn>
                <a:cxn ang="0">
                  <a:pos x="74" y="25"/>
                </a:cxn>
                <a:cxn ang="0">
                  <a:pos x="111" y="28"/>
                </a:cxn>
                <a:cxn ang="0">
                  <a:pos x="145" y="28"/>
                </a:cxn>
                <a:cxn ang="0">
                  <a:pos x="182" y="31"/>
                </a:cxn>
                <a:cxn ang="0">
                  <a:pos x="219" y="31"/>
                </a:cxn>
                <a:cxn ang="0">
                  <a:pos x="253" y="34"/>
                </a:cxn>
                <a:cxn ang="0">
                  <a:pos x="290" y="34"/>
                </a:cxn>
                <a:cxn ang="0">
                  <a:pos x="308" y="34"/>
                </a:cxn>
                <a:cxn ang="0">
                  <a:pos x="326" y="37"/>
                </a:cxn>
                <a:cxn ang="0">
                  <a:pos x="345" y="37"/>
                </a:cxn>
                <a:cxn ang="0">
                  <a:pos x="363" y="37"/>
                </a:cxn>
                <a:cxn ang="0">
                  <a:pos x="382" y="37"/>
                </a:cxn>
                <a:cxn ang="0">
                  <a:pos x="400" y="37"/>
                </a:cxn>
                <a:cxn ang="0">
                  <a:pos x="419" y="34"/>
                </a:cxn>
                <a:cxn ang="0">
                  <a:pos x="434" y="28"/>
                </a:cxn>
                <a:cxn ang="0">
                  <a:pos x="437" y="28"/>
                </a:cxn>
                <a:cxn ang="0">
                  <a:pos x="440" y="28"/>
                </a:cxn>
                <a:cxn ang="0">
                  <a:pos x="443" y="25"/>
                </a:cxn>
                <a:cxn ang="0">
                  <a:pos x="443" y="25"/>
                </a:cxn>
                <a:cxn ang="0">
                  <a:pos x="446" y="22"/>
                </a:cxn>
                <a:cxn ang="0">
                  <a:pos x="446" y="19"/>
                </a:cxn>
                <a:cxn ang="0">
                  <a:pos x="446" y="19"/>
                </a:cxn>
                <a:cxn ang="0">
                  <a:pos x="446" y="16"/>
                </a:cxn>
                <a:cxn ang="0">
                  <a:pos x="446" y="13"/>
                </a:cxn>
                <a:cxn ang="0">
                  <a:pos x="443" y="9"/>
                </a:cxn>
                <a:cxn ang="0">
                  <a:pos x="443" y="6"/>
                </a:cxn>
                <a:cxn ang="0">
                  <a:pos x="440" y="6"/>
                </a:cxn>
                <a:cxn ang="0">
                  <a:pos x="440" y="6"/>
                </a:cxn>
                <a:cxn ang="0">
                  <a:pos x="437" y="3"/>
                </a:cxn>
                <a:cxn ang="0">
                  <a:pos x="434" y="3"/>
                </a:cxn>
                <a:cxn ang="0">
                  <a:pos x="431" y="3"/>
                </a:cxn>
                <a:cxn ang="0">
                  <a:pos x="379" y="6"/>
                </a:cxn>
                <a:cxn ang="0">
                  <a:pos x="326" y="6"/>
                </a:cxn>
                <a:cxn ang="0">
                  <a:pos x="271" y="6"/>
                </a:cxn>
                <a:cxn ang="0">
                  <a:pos x="219" y="6"/>
                </a:cxn>
                <a:cxn ang="0">
                  <a:pos x="166" y="3"/>
                </a:cxn>
                <a:cxn ang="0">
                  <a:pos x="114" y="0"/>
                </a:cxn>
                <a:cxn ang="0">
                  <a:pos x="59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3" y="13"/>
                </a:cxn>
                <a:cxn ang="0">
                  <a:pos x="3" y="13"/>
                </a:cxn>
                <a:cxn ang="0">
                  <a:pos x="3" y="16"/>
                </a:cxn>
              </a:cxnLst>
              <a:rect l="0" t="0" r="r" b="b"/>
              <a:pathLst>
                <a:path w="446" h="37">
                  <a:moveTo>
                    <a:pt x="3" y="16"/>
                  </a:moveTo>
                  <a:lnTo>
                    <a:pt x="40" y="19"/>
                  </a:lnTo>
                  <a:lnTo>
                    <a:pt x="74" y="25"/>
                  </a:lnTo>
                  <a:lnTo>
                    <a:pt x="111" y="28"/>
                  </a:lnTo>
                  <a:lnTo>
                    <a:pt x="145" y="28"/>
                  </a:lnTo>
                  <a:lnTo>
                    <a:pt x="182" y="31"/>
                  </a:lnTo>
                  <a:lnTo>
                    <a:pt x="219" y="31"/>
                  </a:lnTo>
                  <a:lnTo>
                    <a:pt x="253" y="34"/>
                  </a:lnTo>
                  <a:lnTo>
                    <a:pt x="290" y="34"/>
                  </a:lnTo>
                  <a:lnTo>
                    <a:pt x="308" y="34"/>
                  </a:lnTo>
                  <a:lnTo>
                    <a:pt x="326" y="37"/>
                  </a:lnTo>
                  <a:lnTo>
                    <a:pt x="345" y="37"/>
                  </a:lnTo>
                  <a:lnTo>
                    <a:pt x="363" y="37"/>
                  </a:lnTo>
                  <a:lnTo>
                    <a:pt x="382" y="37"/>
                  </a:lnTo>
                  <a:lnTo>
                    <a:pt x="400" y="37"/>
                  </a:lnTo>
                  <a:lnTo>
                    <a:pt x="419" y="34"/>
                  </a:lnTo>
                  <a:lnTo>
                    <a:pt x="434" y="28"/>
                  </a:lnTo>
                  <a:lnTo>
                    <a:pt x="437" y="28"/>
                  </a:lnTo>
                  <a:lnTo>
                    <a:pt x="440" y="28"/>
                  </a:lnTo>
                  <a:lnTo>
                    <a:pt x="443" y="25"/>
                  </a:lnTo>
                  <a:lnTo>
                    <a:pt x="443" y="25"/>
                  </a:lnTo>
                  <a:lnTo>
                    <a:pt x="446" y="22"/>
                  </a:lnTo>
                  <a:lnTo>
                    <a:pt x="446" y="19"/>
                  </a:lnTo>
                  <a:lnTo>
                    <a:pt x="446" y="19"/>
                  </a:lnTo>
                  <a:lnTo>
                    <a:pt x="446" y="16"/>
                  </a:lnTo>
                  <a:lnTo>
                    <a:pt x="446" y="13"/>
                  </a:lnTo>
                  <a:lnTo>
                    <a:pt x="443" y="9"/>
                  </a:lnTo>
                  <a:lnTo>
                    <a:pt x="443" y="6"/>
                  </a:lnTo>
                  <a:lnTo>
                    <a:pt x="440" y="6"/>
                  </a:lnTo>
                  <a:lnTo>
                    <a:pt x="440" y="6"/>
                  </a:lnTo>
                  <a:lnTo>
                    <a:pt x="437" y="3"/>
                  </a:lnTo>
                  <a:lnTo>
                    <a:pt x="434" y="3"/>
                  </a:lnTo>
                  <a:lnTo>
                    <a:pt x="431" y="3"/>
                  </a:lnTo>
                  <a:lnTo>
                    <a:pt x="379" y="6"/>
                  </a:lnTo>
                  <a:lnTo>
                    <a:pt x="326" y="6"/>
                  </a:lnTo>
                  <a:lnTo>
                    <a:pt x="271" y="6"/>
                  </a:lnTo>
                  <a:lnTo>
                    <a:pt x="219" y="6"/>
                  </a:lnTo>
                  <a:lnTo>
                    <a:pt x="166" y="3"/>
                  </a:lnTo>
                  <a:lnTo>
                    <a:pt x="114" y="0"/>
                  </a:lnTo>
                  <a:lnTo>
                    <a:pt x="59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04" name="Freeform 20"/>
            <p:cNvSpPr>
              <a:spLocks/>
            </p:cNvSpPr>
            <p:nvPr/>
          </p:nvSpPr>
          <p:spPr bwMode="auto">
            <a:xfrm>
              <a:off x="2725" y="1258"/>
              <a:ext cx="43" cy="25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34"/>
                </a:cxn>
                <a:cxn ang="0">
                  <a:pos x="0" y="65"/>
                </a:cxn>
                <a:cxn ang="0">
                  <a:pos x="3" y="92"/>
                </a:cxn>
                <a:cxn ang="0">
                  <a:pos x="6" y="123"/>
                </a:cxn>
                <a:cxn ang="0">
                  <a:pos x="9" y="151"/>
                </a:cxn>
                <a:cxn ang="0">
                  <a:pos x="9" y="181"/>
                </a:cxn>
                <a:cxn ang="0">
                  <a:pos x="12" y="209"/>
                </a:cxn>
                <a:cxn ang="0">
                  <a:pos x="12" y="240"/>
                </a:cxn>
                <a:cxn ang="0">
                  <a:pos x="12" y="243"/>
                </a:cxn>
                <a:cxn ang="0">
                  <a:pos x="15" y="246"/>
                </a:cxn>
                <a:cxn ang="0">
                  <a:pos x="15" y="249"/>
                </a:cxn>
                <a:cxn ang="0">
                  <a:pos x="19" y="249"/>
                </a:cxn>
                <a:cxn ang="0">
                  <a:pos x="19" y="252"/>
                </a:cxn>
                <a:cxn ang="0">
                  <a:pos x="22" y="252"/>
                </a:cxn>
                <a:cxn ang="0">
                  <a:pos x="25" y="252"/>
                </a:cxn>
                <a:cxn ang="0">
                  <a:pos x="28" y="255"/>
                </a:cxn>
                <a:cxn ang="0">
                  <a:pos x="31" y="252"/>
                </a:cxn>
                <a:cxn ang="0">
                  <a:pos x="34" y="252"/>
                </a:cxn>
                <a:cxn ang="0">
                  <a:pos x="37" y="252"/>
                </a:cxn>
                <a:cxn ang="0">
                  <a:pos x="40" y="249"/>
                </a:cxn>
                <a:cxn ang="0">
                  <a:pos x="40" y="246"/>
                </a:cxn>
                <a:cxn ang="0">
                  <a:pos x="40" y="243"/>
                </a:cxn>
                <a:cxn ang="0">
                  <a:pos x="43" y="240"/>
                </a:cxn>
                <a:cxn ang="0">
                  <a:pos x="43" y="237"/>
                </a:cxn>
                <a:cxn ang="0">
                  <a:pos x="40" y="209"/>
                </a:cxn>
                <a:cxn ang="0">
                  <a:pos x="37" y="178"/>
                </a:cxn>
                <a:cxn ang="0">
                  <a:pos x="34" y="151"/>
                </a:cxn>
                <a:cxn ang="0">
                  <a:pos x="31" y="123"/>
                </a:cxn>
                <a:cxn ang="0">
                  <a:pos x="28" y="92"/>
                </a:cxn>
                <a:cxn ang="0">
                  <a:pos x="25" y="65"/>
                </a:cxn>
                <a:cxn ang="0">
                  <a:pos x="19" y="34"/>
                </a:cxn>
                <a:cxn ang="0">
                  <a:pos x="12" y="6"/>
                </a:cxn>
                <a:cxn ang="0">
                  <a:pos x="12" y="3"/>
                </a:cxn>
                <a:cxn ang="0">
                  <a:pos x="12" y="3"/>
                </a:cxn>
                <a:cxn ang="0">
                  <a:pos x="12" y="3"/>
                </a:cxn>
                <a:cxn ang="0">
                  <a:pos x="12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43" h="255">
                  <a:moveTo>
                    <a:pt x="0" y="6"/>
                  </a:moveTo>
                  <a:lnTo>
                    <a:pt x="0" y="34"/>
                  </a:lnTo>
                  <a:lnTo>
                    <a:pt x="0" y="65"/>
                  </a:lnTo>
                  <a:lnTo>
                    <a:pt x="3" y="92"/>
                  </a:lnTo>
                  <a:lnTo>
                    <a:pt x="6" y="123"/>
                  </a:lnTo>
                  <a:lnTo>
                    <a:pt x="9" y="151"/>
                  </a:lnTo>
                  <a:lnTo>
                    <a:pt x="9" y="181"/>
                  </a:lnTo>
                  <a:lnTo>
                    <a:pt x="12" y="209"/>
                  </a:lnTo>
                  <a:lnTo>
                    <a:pt x="12" y="240"/>
                  </a:lnTo>
                  <a:lnTo>
                    <a:pt x="12" y="243"/>
                  </a:lnTo>
                  <a:lnTo>
                    <a:pt x="15" y="246"/>
                  </a:lnTo>
                  <a:lnTo>
                    <a:pt x="15" y="249"/>
                  </a:lnTo>
                  <a:lnTo>
                    <a:pt x="19" y="249"/>
                  </a:lnTo>
                  <a:lnTo>
                    <a:pt x="19" y="252"/>
                  </a:lnTo>
                  <a:lnTo>
                    <a:pt x="22" y="252"/>
                  </a:lnTo>
                  <a:lnTo>
                    <a:pt x="25" y="252"/>
                  </a:lnTo>
                  <a:lnTo>
                    <a:pt x="28" y="255"/>
                  </a:lnTo>
                  <a:lnTo>
                    <a:pt x="31" y="252"/>
                  </a:lnTo>
                  <a:lnTo>
                    <a:pt x="34" y="252"/>
                  </a:lnTo>
                  <a:lnTo>
                    <a:pt x="37" y="252"/>
                  </a:lnTo>
                  <a:lnTo>
                    <a:pt x="40" y="249"/>
                  </a:lnTo>
                  <a:lnTo>
                    <a:pt x="40" y="246"/>
                  </a:lnTo>
                  <a:lnTo>
                    <a:pt x="40" y="243"/>
                  </a:lnTo>
                  <a:lnTo>
                    <a:pt x="43" y="240"/>
                  </a:lnTo>
                  <a:lnTo>
                    <a:pt x="43" y="237"/>
                  </a:lnTo>
                  <a:lnTo>
                    <a:pt x="40" y="209"/>
                  </a:lnTo>
                  <a:lnTo>
                    <a:pt x="37" y="178"/>
                  </a:lnTo>
                  <a:lnTo>
                    <a:pt x="34" y="151"/>
                  </a:lnTo>
                  <a:lnTo>
                    <a:pt x="31" y="123"/>
                  </a:lnTo>
                  <a:lnTo>
                    <a:pt x="28" y="92"/>
                  </a:lnTo>
                  <a:lnTo>
                    <a:pt x="25" y="65"/>
                  </a:lnTo>
                  <a:lnTo>
                    <a:pt x="19" y="34"/>
                  </a:lnTo>
                  <a:lnTo>
                    <a:pt x="12" y="6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05" name="Freeform 21"/>
            <p:cNvSpPr>
              <a:spLocks/>
            </p:cNvSpPr>
            <p:nvPr/>
          </p:nvSpPr>
          <p:spPr bwMode="auto">
            <a:xfrm>
              <a:off x="2399" y="1261"/>
              <a:ext cx="28" cy="243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9" y="34"/>
                </a:cxn>
                <a:cxn ang="0">
                  <a:pos x="6" y="62"/>
                </a:cxn>
                <a:cxn ang="0">
                  <a:pos x="6" y="92"/>
                </a:cxn>
                <a:cxn ang="0">
                  <a:pos x="3" y="120"/>
                </a:cxn>
                <a:cxn ang="0">
                  <a:pos x="0" y="148"/>
                </a:cxn>
                <a:cxn ang="0">
                  <a:pos x="0" y="175"/>
                </a:cxn>
                <a:cxn ang="0">
                  <a:pos x="0" y="203"/>
                </a:cxn>
                <a:cxn ang="0">
                  <a:pos x="3" y="231"/>
                </a:cxn>
                <a:cxn ang="0">
                  <a:pos x="3" y="234"/>
                </a:cxn>
                <a:cxn ang="0">
                  <a:pos x="3" y="237"/>
                </a:cxn>
                <a:cxn ang="0">
                  <a:pos x="3" y="237"/>
                </a:cxn>
                <a:cxn ang="0">
                  <a:pos x="6" y="240"/>
                </a:cxn>
                <a:cxn ang="0">
                  <a:pos x="9" y="240"/>
                </a:cxn>
                <a:cxn ang="0">
                  <a:pos x="9" y="243"/>
                </a:cxn>
                <a:cxn ang="0">
                  <a:pos x="12" y="243"/>
                </a:cxn>
                <a:cxn ang="0">
                  <a:pos x="15" y="243"/>
                </a:cxn>
                <a:cxn ang="0">
                  <a:pos x="18" y="243"/>
                </a:cxn>
                <a:cxn ang="0">
                  <a:pos x="21" y="243"/>
                </a:cxn>
                <a:cxn ang="0">
                  <a:pos x="21" y="240"/>
                </a:cxn>
                <a:cxn ang="0">
                  <a:pos x="24" y="240"/>
                </a:cxn>
                <a:cxn ang="0">
                  <a:pos x="28" y="237"/>
                </a:cxn>
                <a:cxn ang="0">
                  <a:pos x="28" y="234"/>
                </a:cxn>
                <a:cxn ang="0">
                  <a:pos x="28" y="234"/>
                </a:cxn>
                <a:cxn ang="0">
                  <a:pos x="28" y="231"/>
                </a:cxn>
                <a:cxn ang="0">
                  <a:pos x="28" y="203"/>
                </a:cxn>
                <a:cxn ang="0">
                  <a:pos x="24" y="175"/>
                </a:cxn>
                <a:cxn ang="0">
                  <a:pos x="24" y="145"/>
                </a:cxn>
                <a:cxn ang="0">
                  <a:pos x="24" y="117"/>
                </a:cxn>
                <a:cxn ang="0">
                  <a:pos x="28" y="89"/>
                </a:cxn>
                <a:cxn ang="0">
                  <a:pos x="24" y="62"/>
                </a:cxn>
                <a:cxn ang="0">
                  <a:pos x="24" y="34"/>
                </a:cxn>
                <a:cxn ang="0">
                  <a:pos x="21" y="6"/>
                </a:cxn>
                <a:cxn ang="0">
                  <a:pos x="21" y="6"/>
                </a:cxn>
                <a:cxn ang="0">
                  <a:pos x="21" y="3"/>
                </a:cxn>
                <a:cxn ang="0">
                  <a:pos x="21" y="3"/>
                </a:cxn>
                <a:cxn ang="0">
                  <a:pos x="21" y="3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2" y="3"/>
                </a:cxn>
                <a:cxn ang="0">
                  <a:pos x="12" y="3"/>
                </a:cxn>
                <a:cxn ang="0">
                  <a:pos x="9" y="3"/>
                </a:cxn>
                <a:cxn ang="0">
                  <a:pos x="9" y="3"/>
                </a:cxn>
                <a:cxn ang="0">
                  <a:pos x="9" y="6"/>
                </a:cxn>
                <a:cxn ang="0">
                  <a:pos x="9" y="6"/>
                </a:cxn>
              </a:cxnLst>
              <a:rect l="0" t="0" r="r" b="b"/>
              <a:pathLst>
                <a:path w="28" h="243">
                  <a:moveTo>
                    <a:pt x="9" y="6"/>
                  </a:moveTo>
                  <a:lnTo>
                    <a:pt x="9" y="34"/>
                  </a:lnTo>
                  <a:lnTo>
                    <a:pt x="6" y="62"/>
                  </a:lnTo>
                  <a:lnTo>
                    <a:pt x="6" y="92"/>
                  </a:lnTo>
                  <a:lnTo>
                    <a:pt x="3" y="120"/>
                  </a:lnTo>
                  <a:lnTo>
                    <a:pt x="0" y="148"/>
                  </a:lnTo>
                  <a:lnTo>
                    <a:pt x="0" y="175"/>
                  </a:lnTo>
                  <a:lnTo>
                    <a:pt x="0" y="203"/>
                  </a:lnTo>
                  <a:lnTo>
                    <a:pt x="3" y="231"/>
                  </a:lnTo>
                  <a:lnTo>
                    <a:pt x="3" y="234"/>
                  </a:lnTo>
                  <a:lnTo>
                    <a:pt x="3" y="237"/>
                  </a:lnTo>
                  <a:lnTo>
                    <a:pt x="3" y="237"/>
                  </a:lnTo>
                  <a:lnTo>
                    <a:pt x="6" y="240"/>
                  </a:lnTo>
                  <a:lnTo>
                    <a:pt x="9" y="240"/>
                  </a:lnTo>
                  <a:lnTo>
                    <a:pt x="9" y="243"/>
                  </a:lnTo>
                  <a:lnTo>
                    <a:pt x="12" y="243"/>
                  </a:lnTo>
                  <a:lnTo>
                    <a:pt x="15" y="243"/>
                  </a:lnTo>
                  <a:lnTo>
                    <a:pt x="18" y="243"/>
                  </a:lnTo>
                  <a:lnTo>
                    <a:pt x="21" y="243"/>
                  </a:lnTo>
                  <a:lnTo>
                    <a:pt x="21" y="240"/>
                  </a:lnTo>
                  <a:lnTo>
                    <a:pt x="24" y="240"/>
                  </a:lnTo>
                  <a:lnTo>
                    <a:pt x="28" y="237"/>
                  </a:lnTo>
                  <a:lnTo>
                    <a:pt x="28" y="234"/>
                  </a:lnTo>
                  <a:lnTo>
                    <a:pt x="28" y="234"/>
                  </a:lnTo>
                  <a:lnTo>
                    <a:pt x="28" y="231"/>
                  </a:lnTo>
                  <a:lnTo>
                    <a:pt x="28" y="203"/>
                  </a:lnTo>
                  <a:lnTo>
                    <a:pt x="24" y="175"/>
                  </a:lnTo>
                  <a:lnTo>
                    <a:pt x="24" y="145"/>
                  </a:lnTo>
                  <a:lnTo>
                    <a:pt x="24" y="117"/>
                  </a:lnTo>
                  <a:lnTo>
                    <a:pt x="28" y="89"/>
                  </a:lnTo>
                  <a:lnTo>
                    <a:pt x="24" y="62"/>
                  </a:lnTo>
                  <a:lnTo>
                    <a:pt x="24" y="34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6"/>
                  </a:lnTo>
                  <a:lnTo>
                    <a:pt x="9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06" name="Freeform 22"/>
            <p:cNvSpPr>
              <a:spLocks/>
            </p:cNvSpPr>
            <p:nvPr/>
          </p:nvSpPr>
          <p:spPr bwMode="auto">
            <a:xfrm>
              <a:off x="2430" y="1243"/>
              <a:ext cx="147" cy="24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21" y="21"/>
                </a:cxn>
                <a:cxn ang="0">
                  <a:pos x="37" y="21"/>
                </a:cxn>
                <a:cxn ang="0">
                  <a:pos x="55" y="24"/>
                </a:cxn>
                <a:cxn ang="0">
                  <a:pos x="70" y="24"/>
                </a:cxn>
                <a:cxn ang="0">
                  <a:pos x="86" y="24"/>
                </a:cxn>
                <a:cxn ang="0">
                  <a:pos x="104" y="24"/>
                </a:cxn>
                <a:cxn ang="0">
                  <a:pos x="120" y="24"/>
                </a:cxn>
                <a:cxn ang="0">
                  <a:pos x="135" y="24"/>
                </a:cxn>
                <a:cxn ang="0">
                  <a:pos x="138" y="24"/>
                </a:cxn>
                <a:cxn ang="0">
                  <a:pos x="141" y="24"/>
                </a:cxn>
                <a:cxn ang="0">
                  <a:pos x="141" y="21"/>
                </a:cxn>
                <a:cxn ang="0">
                  <a:pos x="144" y="21"/>
                </a:cxn>
                <a:cxn ang="0">
                  <a:pos x="144" y="18"/>
                </a:cxn>
                <a:cxn ang="0">
                  <a:pos x="147" y="15"/>
                </a:cxn>
                <a:cxn ang="0">
                  <a:pos x="147" y="15"/>
                </a:cxn>
                <a:cxn ang="0">
                  <a:pos x="147" y="12"/>
                </a:cxn>
                <a:cxn ang="0">
                  <a:pos x="147" y="9"/>
                </a:cxn>
                <a:cxn ang="0">
                  <a:pos x="147" y="9"/>
                </a:cxn>
                <a:cxn ang="0">
                  <a:pos x="144" y="6"/>
                </a:cxn>
                <a:cxn ang="0">
                  <a:pos x="144" y="3"/>
                </a:cxn>
                <a:cxn ang="0">
                  <a:pos x="141" y="3"/>
                </a:cxn>
                <a:cxn ang="0">
                  <a:pos x="141" y="3"/>
                </a:cxn>
                <a:cxn ang="0">
                  <a:pos x="138" y="0"/>
                </a:cxn>
                <a:cxn ang="0">
                  <a:pos x="135" y="0"/>
                </a:cxn>
                <a:cxn ang="0">
                  <a:pos x="120" y="3"/>
                </a:cxn>
                <a:cxn ang="0">
                  <a:pos x="104" y="3"/>
                </a:cxn>
                <a:cxn ang="0">
                  <a:pos x="86" y="3"/>
                </a:cxn>
                <a:cxn ang="0">
                  <a:pos x="70" y="3"/>
                </a:cxn>
                <a:cxn ang="0">
                  <a:pos x="55" y="3"/>
                </a:cxn>
                <a:cxn ang="0">
                  <a:pos x="40" y="3"/>
                </a:cxn>
                <a:cxn ang="0">
                  <a:pos x="21" y="3"/>
                </a:cxn>
                <a:cxn ang="0">
                  <a:pos x="6" y="3"/>
                </a:cxn>
                <a:cxn ang="0">
                  <a:pos x="6" y="3"/>
                </a:cxn>
                <a:cxn ang="0">
                  <a:pos x="3" y="3"/>
                </a:cxn>
                <a:cxn ang="0">
                  <a:pos x="3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8"/>
                </a:cxn>
                <a:cxn ang="0">
                  <a:pos x="3" y="18"/>
                </a:cxn>
                <a:cxn ang="0">
                  <a:pos x="3" y="18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147" h="24">
                  <a:moveTo>
                    <a:pt x="6" y="18"/>
                  </a:moveTo>
                  <a:lnTo>
                    <a:pt x="21" y="21"/>
                  </a:lnTo>
                  <a:lnTo>
                    <a:pt x="37" y="21"/>
                  </a:lnTo>
                  <a:lnTo>
                    <a:pt x="55" y="24"/>
                  </a:lnTo>
                  <a:lnTo>
                    <a:pt x="70" y="24"/>
                  </a:lnTo>
                  <a:lnTo>
                    <a:pt x="86" y="24"/>
                  </a:lnTo>
                  <a:lnTo>
                    <a:pt x="104" y="24"/>
                  </a:lnTo>
                  <a:lnTo>
                    <a:pt x="120" y="24"/>
                  </a:lnTo>
                  <a:lnTo>
                    <a:pt x="135" y="24"/>
                  </a:lnTo>
                  <a:lnTo>
                    <a:pt x="138" y="24"/>
                  </a:lnTo>
                  <a:lnTo>
                    <a:pt x="141" y="24"/>
                  </a:lnTo>
                  <a:lnTo>
                    <a:pt x="141" y="21"/>
                  </a:lnTo>
                  <a:lnTo>
                    <a:pt x="144" y="21"/>
                  </a:lnTo>
                  <a:lnTo>
                    <a:pt x="144" y="18"/>
                  </a:lnTo>
                  <a:lnTo>
                    <a:pt x="147" y="15"/>
                  </a:lnTo>
                  <a:lnTo>
                    <a:pt x="147" y="15"/>
                  </a:lnTo>
                  <a:lnTo>
                    <a:pt x="147" y="12"/>
                  </a:lnTo>
                  <a:lnTo>
                    <a:pt x="147" y="9"/>
                  </a:lnTo>
                  <a:lnTo>
                    <a:pt x="147" y="9"/>
                  </a:lnTo>
                  <a:lnTo>
                    <a:pt x="144" y="6"/>
                  </a:lnTo>
                  <a:lnTo>
                    <a:pt x="144" y="3"/>
                  </a:lnTo>
                  <a:lnTo>
                    <a:pt x="141" y="3"/>
                  </a:lnTo>
                  <a:lnTo>
                    <a:pt x="141" y="3"/>
                  </a:lnTo>
                  <a:lnTo>
                    <a:pt x="138" y="0"/>
                  </a:lnTo>
                  <a:lnTo>
                    <a:pt x="135" y="0"/>
                  </a:lnTo>
                  <a:lnTo>
                    <a:pt x="120" y="3"/>
                  </a:lnTo>
                  <a:lnTo>
                    <a:pt x="104" y="3"/>
                  </a:lnTo>
                  <a:lnTo>
                    <a:pt x="86" y="3"/>
                  </a:lnTo>
                  <a:lnTo>
                    <a:pt x="70" y="3"/>
                  </a:lnTo>
                  <a:lnTo>
                    <a:pt x="55" y="3"/>
                  </a:lnTo>
                  <a:lnTo>
                    <a:pt x="40" y="3"/>
                  </a:lnTo>
                  <a:lnTo>
                    <a:pt x="21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3" y="3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07" name="Freeform 23"/>
            <p:cNvSpPr>
              <a:spLocks/>
            </p:cNvSpPr>
            <p:nvPr/>
          </p:nvSpPr>
          <p:spPr bwMode="auto">
            <a:xfrm>
              <a:off x="2577" y="1255"/>
              <a:ext cx="43" cy="271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3" y="37"/>
                </a:cxn>
                <a:cxn ang="0">
                  <a:pos x="0" y="68"/>
                </a:cxn>
                <a:cxn ang="0">
                  <a:pos x="0" y="101"/>
                </a:cxn>
                <a:cxn ang="0">
                  <a:pos x="3" y="132"/>
                </a:cxn>
                <a:cxn ang="0">
                  <a:pos x="7" y="163"/>
                </a:cxn>
                <a:cxn ang="0">
                  <a:pos x="10" y="194"/>
                </a:cxn>
                <a:cxn ang="0">
                  <a:pos x="13" y="224"/>
                </a:cxn>
                <a:cxn ang="0">
                  <a:pos x="13" y="258"/>
                </a:cxn>
                <a:cxn ang="0">
                  <a:pos x="16" y="261"/>
                </a:cxn>
                <a:cxn ang="0">
                  <a:pos x="16" y="264"/>
                </a:cxn>
                <a:cxn ang="0">
                  <a:pos x="19" y="264"/>
                </a:cxn>
                <a:cxn ang="0">
                  <a:pos x="19" y="268"/>
                </a:cxn>
                <a:cxn ang="0">
                  <a:pos x="22" y="271"/>
                </a:cxn>
                <a:cxn ang="0">
                  <a:pos x="25" y="271"/>
                </a:cxn>
                <a:cxn ang="0">
                  <a:pos x="28" y="271"/>
                </a:cxn>
                <a:cxn ang="0">
                  <a:pos x="31" y="271"/>
                </a:cxn>
                <a:cxn ang="0">
                  <a:pos x="34" y="271"/>
                </a:cxn>
                <a:cxn ang="0">
                  <a:pos x="37" y="268"/>
                </a:cxn>
                <a:cxn ang="0">
                  <a:pos x="40" y="268"/>
                </a:cxn>
                <a:cxn ang="0">
                  <a:pos x="40" y="264"/>
                </a:cxn>
                <a:cxn ang="0">
                  <a:pos x="43" y="261"/>
                </a:cxn>
                <a:cxn ang="0">
                  <a:pos x="43" y="258"/>
                </a:cxn>
                <a:cxn ang="0">
                  <a:pos x="43" y="258"/>
                </a:cxn>
                <a:cxn ang="0">
                  <a:pos x="43" y="252"/>
                </a:cxn>
                <a:cxn ang="0">
                  <a:pos x="43" y="221"/>
                </a:cxn>
                <a:cxn ang="0">
                  <a:pos x="40" y="194"/>
                </a:cxn>
                <a:cxn ang="0">
                  <a:pos x="37" y="163"/>
                </a:cxn>
                <a:cxn ang="0">
                  <a:pos x="31" y="132"/>
                </a:cxn>
                <a:cxn ang="0">
                  <a:pos x="28" y="101"/>
                </a:cxn>
                <a:cxn ang="0">
                  <a:pos x="25" y="71"/>
                </a:cxn>
                <a:cxn ang="0">
                  <a:pos x="25" y="40"/>
                </a:cxn>
                <a:cxn ang="0">
                  <a:pos x="25" y="9"/>
                </a:cxn>
                <a:cxn ang="0">
                  <a:pos x="25" y="6"/>
                </a:cxn>
                <a:cxn ang="0">
                  <a:pos x="25" y="6"/>
                </a:cxn>
                <a:cxn ang="0">
                  <a:pos x="25" y="6"/>
                </a:cxn>
                <a:cxn ang="0">
                  <a:pos x="22" y="3"/>
                </a:cxn>
                <a:cxn ang="0">
                  <a:pos x="22" y="3"/>
                </a:cxn>
                <a:cxn ang="0">
                  <a:pos x="22" y="3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3"/>
                </a:cxn>
                <a:cxn ang="0">
                  <a:pos x="13" y="3"/>
                </a:cxn>
                <a:cxn ang="0">
                  <a:pos x="13" y="3"/>
                </a:cxn>
                <a:cxn ang="0">
                  <a:pos x="13" y="3"/>
                </a:cxn>
                <a:cxn ang="0">
                  <a:pos x="13" y="6"/>
                </a:cxn>
                <a:cxn ang="0">
                  <a:pos x="10" y="6"/>
                </a:cxn>
              </a:cxnLst>
              <a:rect l="0" t="0" r="r" b="b"/>
              <a:pathLst>
                <a:path w="43" h="271">
                  <a:moveTo>
                    <a:pt x="10" y="6"/>
                  </a:moveTo>
                  <a:lnTo>
                    <a:pt x="3" y="37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3" y="132"/>
                  </a:lnTo>
                  <a:lnTo>
                    <a:pt x="7" y="163"/>
                  </a:lnTo>
                  <a:lnTo>
                    <a:pt x="10" y="194"/>
                  </a:lnTo>
                  <a:lnTo>
                    <a:pt x="13" y="224"/>
                  </a:lnTo>
                  <a:lnTo>
                    <a:pt x="13" y="258"/>
                  </a:lnTo>
                  <a:lnTo>
                    <a:pt x="16" y="261"/>
                  </a:lnTo>
                  <a:lnTo>
                    <a:pt x="16" y="264"/>
                  </a:lnTo>
                  <a:lnTo>
                    <a:pt x="19" y="264"/>
                  </a:lnTo>
                  <a:lnTo>
                    <a:pt x="19" y="268"/>
                  </a:lnTo>
                  <a:lnTo>
                    <a:pt x="22" y="271"/>
                  </a:lnTo>
                  <a:lnTo>
                    <a:pt x="25" y="271"/>
                  </a:lnTo>
                  <a:lnTo>
                    <a:pt x="28" y="271"/>
                  </a:lnTo>
                  <a:lnTo>
                    <a:pt x="31" y="271"/>
                  </a:lnTo>
                  <a:lnTo>
                    <a:pt x="34" y="271"/>
                  </a:lnTo>
                  <a:lnTo>
                    <a:pt x="37" y="268"/>
                  </a:lnTo>
                  <a:lnTo>
                    <a:pt x="40" y="268"/>
                  </a:lnTo>
                  <a:lnTo>
                    <a:pt x="40" y="264"/>
                  </a:lnTo>
                  <a:lnTo>
                    <a:pt x="43" y="261"/>
                  </a:lnTo>
                  <a:lnTo>
                    <a:pt x="43" y="258"/>
                  </a:lnTo>
                  <a:lnTo>
                    <a:pt x="43" y="258"/>
                  </a:lnTo>
                  <a:lnTo>
                    <a:pt x="43" y="252"/>
                  </a:lnTo>
                  <a:lnTo>
                    <a:pt x="43" y="221"/>
                  </a:lnTo>
                  <a:lnTo>
                    <a:pt x="40" y="194"/>
                  </a:lnTo>
                  <a:lnTo>
                    <a:pt x="37" y="163"/>
                  </a:lnTo>
                  <a:lnTo>
                    <a:pt x="31" y="132"/>
                  </a:lnTo>
                  <a:lnTo>
                    <a:pt x="28" y="101"/>
                  </a:lnTo>
                  <a:lnTo>
                    <a:pt x="25" y="71"/>
                  </a:lnTo>
                  <a:lnTo>
                    <a:pt x="25" y="40"/>
                  </a:lnTo>
                  <a:lnTo>
                    <a:pt x="25" y="9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08" name="Freeform 24"/>
            <p:cNvSpPr>
              <a:spLocks/>
            </p:cNvSpPr>
            <p:nvPr/>
          </p:nvSpPr>
          <p:spPr bwMode="auto">
            <a:xfrm>
              <a:off x="2497" y="1356"/>
              <a:ext cx="74" cy="62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5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9" y="0"/>
                </a:cxn>
                <a:cxn ang="0">
                  <a:pos x="16" y="3"/>
                </a:cxn>
                <a:cxn ang="0">
                  <a:pos x="16" y="7"/>
                </a:cxn>
                <a:cxn ang="0">
                  <a:pos x="13" y="7"/>
                </a:cxn>
                <a:cxn ang="0">
                  <a:pos x="10" y="10"/>
                </a:cxn>
                <a:cxn ang="0">
                  <a:pos x="7" y="13"/>
                </a:cxn>
                <a:cxn ang="0">
                  <a:pos x="3" y="13"/>
                </a:cxn>
                <a:cxn ang="0">
                  <a:pos x="3" y="16"/>
                </a:cxn>
                <a:cxn ang="0">
                  <a:pos x="0" y="37"/>
                </a:cxn>
                <a:cxn ang="0">
                  <a:pos x="13" y="56"/>
                </a:cxn>
                <a:cxn ang="0">
                  <a:pos x="34" y="62"/>
                </a:cxn>
                <a:cxn ang="0">
                  <a:pos x="50" y="59"/>
                </a:cxn>
                <a:cxn ang="0">
                  <a:pos x="65" y="53"/>
                </a:cxn>
                <a:cxn ang="0">
                  <a:pos x="74" y="37"/>
                </a:cxn>
                <a:cxn ang="0">
                  <a:pos x="74" y="25"/>
                </a:cxn>
                <a:cxn ang="0">
                  <a:pos x="68" y="13"/>
                </a:cxn>
                <a:cxn ang="0">
                  <a:pos x="59" y="3"/>
                </a:cxn>
                <a:cxn ang="0">
                  <a:pos x="53" y="7"/>
                </a:cxn>
                <a:cxn ang="0">
                  <a:pos x="47" y="10"/>
                </a:cxn>
                <a:cxn ang="0">
                  <a:pos x="47" y="16"/>
                </a:cxn>
                <a:cxn ang="0">
                  <a:pos x="47" y="22"/>
                </a:cxn>
                <a:cxn ang="0">
                  <a:pos x="50" y="25"/>
                </a:cxn>
                <a:cxn ang="0">
                  <a:pos x="53" y="28"/>
                </a:cxn>
                <a:cxn ang="0">
                  <a:pos x="56" y="28"/>
                </a:cxn>
                <a:cxn ang="0">
                  <a:pos x="56" y="34"/>
                </a:cxn>
                <a:cxn ang="0">
                  <a:pos x="53" y="40"/>
                </a:cxn>
                <a:cxn ang="0">
                  <a:pos x="47" y="43"/>
                </a:cxn>
                <a:cxn ang="0">
                  <a:pos x="37" y="47"/>
                </a:cxn>
                <a:cxn ang="0">
                  <a:pos x="28" y="43"/>
                </a:cxn>
                <a:cxn ang="0">
                  <a:pos x="22" y="22"/>
                </a:cxn>
                <a:cxn ang="0">
                  <a:pos x="28" y="19"/>
                </a:cxn>
                <a:cxn ang="0">
                  <a:pos x="28" y="19"/>
                </a:cxn>
                <a:cxn ang="0">
                  <a:pos x="28" y="19"/>
                </a:cxn>
                <a:cxn ang="0">
                  <a:pos x="25" y="19"/>
                </a:cxn>
                <a:cxn ang="0">
                  <a:pos x="31" y="19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7" y="13"/>
                </a:cxn>
                <a:cxn ang="0">
                  <a:pos x="40" y="10"/>
                </a:cxn>
                <a:cxn ang="0">
                  <a:pos x="40" y="7"/>
                </a:cxn>
                <a:cxn ang="0">
                  <a:pos x="40" y="3"/>
                </a:cxn>
                <a:cxn ang="0">
                  <a:pos x="34" y="0"/>
                </a:cxn>
              </a:cxnLst>
              <a:rect l="0" t="0" r="r" b="b"/>
              <a:pathLst>
                <a:path w="74" h="62">
                  <a:moveTo>
                    <a:pt x="34" y="0"/>
                  </a:moveTo>
                  <a:lnTo>
                    <a:pt x="31" y="0"/>
                  </a:lnTo>
                  <a:lnTo>
                    <a:pt x="31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7" y="10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3" y="13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2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3" y="43"/>
                  </a:lnTo>
                  <a:lnTo>
                    <a:pt x="7" y="50"/>
                  </a:lnTo>
                  <a:lnTo>
                    <a:pt x="13" y="56"/>
                  </a:lnTo>
                  <a:lnTo>
                    <a:pt x="19" y="59"/>
                  </a:lnTo>
                  <a:lnTo>
                    <a:pt x="25" y="62"/>
                  </a:lnTo>
                  <a:lnTo>
                    <a:pt x="34" y="62"/>
                  </a:lnTo>
                  <a:lnTo>
                    <a:pt x="40" y="62"/>
                  </a:lnTo>
                  <a:lnTo>
                    <a:pt x="47" y="62"/>
                  </a:lnTo>
                  <a:lnTo>
                    <a:pt x="50" y="59"/>
                  </a:lnTo>
                  <a:lnTo>
                    <a:pt x="56" y="59"/>
                  </a:lnTo>
                  <a:lnTo>
                    <a:pt x="62" y="56"/>
                  </a:lnTo>
                  <a:lnTo>
                    <a:pt x="65" y="53"/>
                  </a:lnTo>
                  <a:lnTo>
                    <a:pt x="68" y="47"/>
                  </a:lnTo>
                  <a:lnTo>
                    <a:pt x="71" y="43"/>
                  </a:lnTo>
                  <a:lnTo>
                    <a:pt x="74" y="37"/>
                  </a:lnTo>
                  <a:lnTo>
                    <a:pt x="74" y="34"/>
                  </a:lnTo>
                  <a:lnTo>
                    <a:pt x="74" y="31"/>
                  </a:lnTo>
                  <a:lnTo>
                    <a:pt x="74" y="25"/>
                  </a:lnTo>
                  <a:lnTo>
                    <a:pt x="74" y="22"/>
                  </a:lnTo>
                  <a:lnTo>
                    <a:pt x="71" y="16"/>
                  </a:lnTo>
                  <a:lnTo>
                    <a:pt x="68" y="13"/>
                  </a:lnTo>
                  <a:lnTo>
                    <a:pt x="62" y="7"/>
                  </a:lnTo>
                  <a:lnTo>
                    <a:pt x="59" y="7"/>
                  </a:lnTo>
                  <a:lnTo>
                    <a:pt x="59" y="3"/>
                  </a:lnTo>
                  <a:lnTo>
                    <a:pt x="56" y="3"/>
                  </a:lnTo>
                  <a:lnTo>
                    <a:pt x="53" y="3"/>
                  </a:lnTo>
                  <a:lnTo>
                    <a:pt x="53" y="7"/>
                  </a:lnTo>
                  <a:lnTo>
                    <a:pt x="50" y="7"/>
                  </a:lnTo>
                  <a:lnTo>
                    <a:pt x="50" y="7"/>
                  </a:lnTo>
                  <a:lnTo>
                    <a:pt x="47" y="10"/>
                  </a:lnTo>
                  <a:lnTo>
                    <a:pt x="47" y="13"/>
                  </a:lnTo>
                  <a:lnTo>
                    <a:pt x="47" y="13"/>
                  </a:lnTo>
                  <a:lnTo>
                    <a:pt x="47" y="16"/>
                  </a:lnTo>
                  <a:lnTo>
                    <a:pt x="47" y="16"/>
                  </a:lnTo>
                  <a:lnTo>
                    <a:pt x="47" y="19"/>
                  </a:lnTo>
                  <a:lnTo>
                    <a:pt x="47" y="22"/>
                  </a:lnTo>
                  <a:lnTo>
                    <a:pt x="50" y="22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53" y="25"/>
                  </a:lnTo>
                  <a:lnTo>
                    <a:pt x="53" y="25"/>
                  </a:lnTo>
                  <a:lnTo>
                    <a:pt x="53" y="28"/>
                  </a:lnTo>
                  <a:lnTo>
                    <a:pt x="53" y="28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6" y="31"/>
                  </a:lnTo>
                  <a:lnTo>
                    <a:pt x="56" y="31"/>
                  </a:lnTo>
                  <a:lnTo>
                    <a:pt x="56" y="34"/>
                  </a:lnTo>
                  <a:lnTo>
                    <a:pt x="56" y="37"/>
                  </a:lnTo>
                  <a:lnTo>
                    <a:pt x="56" y="37"/>
                  </a:lnTo>
                  <a:lnTo>
                    <a:pt x="53" y="40"/>
                  </a:lnTo>
                  <a:lnTo>
                    <a:pt x="50" y="40"/>
                  </a:lnTo>
                  <a:lnTo>
                    <a:pt x="50" y="43"/>
                  </a:lnTo>
                  <a:lnTo>
                    <a:pt x="47" y="43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7" y="47"/>
                  </a:lnTo>
                  <a:lnTo>
                    <a:pt x="34" y="47"/>
                  </a:lnTo>
                  <a:lnTo>
                    <a:pt x="31" y="43"/>
                  </a:lnTo>
                  <a:lnTo>
                    <a:pt x="28" y="43"/>
                  </a:lnTo>
                  <a:lnTo>
                    <a:pt x="25" y="40"/>
                  </a:lnTo>
                  <a:lnTo>
                    <a:pt x="22" y="34"/>
                  </a:lnTo>
                  <a:lnTo>
                    <a:pt x="22" y="22"/>
                  </a:lnTo>
                  <a:lnTo>
                    <a:pt x="19" y="25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31" y="16"/>
                  </a:lnTo>
                  <a:lnTo>
                    <a:pt x="25" y="19"/>
                  </a:lnTo>
                  <a:lnTo>
                    <a:pt x="31" y="19"/>
                  </a:lnTo>
                  <a:lnTo>
                    <a:pt x="31" y="19"/>
                  </a:lnTo>
                  <a:lnTo>
                    <a:pt x="31" y="19"/>
                  </a:lnTo>
                  <a:lnTo>
                    <a:pt x="31" y="16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7" y="16"/>
                  </a:lnTo>
                  <a:lnTo>
                    <a:pt x="37" y="16"/>
                  </a:lnTo>
                  <a:lnTo>
                    <a:pt x="37" y="13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40" y="10"/>
                  </a:lnTo>
                  <a:lnTo>
                    <a:pt x="40" y="10"/>
                  </a:lnTo>
                  <a:lnTo>
                    <a:pt x="40" y="7"/>
                  </a:lnTo>
                  <a:lnTo>
                    <a:pt x="40" y="7"/>
                  </a:lnTo>
                  <a:lnTo>
                    <a:pt x="40" y="7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09" name="Freeform 25"/>
            <p:cNvSpPr>
              <a:spLocks/>
            </p:cNvSpPr>
            <p:nvPr/>
          </p:nvSpPr>
          <p:spPr bwMode="auto">
            <a:xfrm>
              <a:off x="3190" y="3581"/>
              <a:ext cx="1132" cy="274"/>
            </a:xfrm>
            <a:custGeom>
              <a:avLst/>
              <a:gdLst/>
              <a:ahLst/>
              <a:cxnLst>
                <a:cxn ang="0">
                  <a:pos x="1105" y="68"/>
                </a:cxn>
                <a:cxn ang="0">
                  <a:pos x="1055" y="71"/>
                </a:cxn>
                <a:cxn ang="0">
                  <a:pos x="994" y="98"/>
                </a:cxn>
                <a:cxn ang="0">
                  <a:pos x="969" y="105"/>
                </a:cxn>
                <a:cxn ang="0">
                  <a:pos x="972" y="98"/>
                </a:cxn>
                <a:cxn ang="0">
                  <a:pos x="951" y="58"/>
                </a:cxn>
                <a:cxn ang="0">
                  <a:pos x="886" y="62"/>
                </a:cxn>
                <a:cxn ang="0">
                  <a:pos x="809" y="92"/>
                </a:cxn>
                <a:cxn ang="0">
                  <a:pos x="782" y="105"/>
                </a:cxn>
                <a:cxn ang="0">
                  <a:pos x="785" y="98"/>
                </a:cxn>
                <a:cxn ang="0">
                  <a:pos x="772" y="55"/>
                </a:cxn>
                <a:cxn ang="0">
                  <a:pos x="702" y="46"/>
                </a:cxn>
                <a:cxn ang="0">
                  <a:pos x="618" y="77"/>
                </a:cxn>
                <a:cxn ang="0">
                  <a:pos x="594" y="65"/>
                </a:cxn>
                <a:cxn ang="0">
                  <a:pos x="591" y="43"/>
                </a:cxn>
                <a:cxn ang="0">
                  <a:pos x="563" y="15"/>
                </a:cxn>
                <a:cxn ang="0">
                  <a:pos x="517" y="22"/>
                </a:cxn>
                <a:cxn ang="0">
                  <a:pos x="461" y="49"/>
                </a:cxn>
                <a:cxn ang="0">
                  <a:pos x="431" y="49"/>
                </a:cxn>
                <a:cxn ang="0">
                  <a:pos x="431" y="46"/>
                </a:cxn>
                <a:cxn ang="0">
                  <a:pos x="425" y="22"/>
                </a:cxn>
                <a:cxn ang="0">
                  <a:pos x="385" y="0"/>
                </a:cxn>
                <a:cxn ang="0">
                  <a:pos x="295" y="22"/>
                </a:cxn>
                <a:cxn ang="0">
                  <a:pos x="234" y="43"/>
                </a:cxn>
                <a:cxn ang="0">
                  <a:pos x="234" y="40"/>
                </a:cxn>
                <a:cxn ang="0">
                  <a:pos x="209" y="25"/>
                </a:cxn>
                <a:cxn ang="0">
                  <a:pos x="166" y="34"/>
                </a:cxn>
                <a:cxn ang="0">
                  <a:pos x="80" y="86"/>
                </a:cxn>
                <a:cxn ang="0">
                  <a:pos x="12" y="132"/>
                </a:cxn>
                <a:cxn ang="0">
                  <a:pos x="0" y="157"/>
                </a:cxn>
                <a:cxn ang="0">
                  <a:pos x="6" y="194"/>
                </a:cxn>
                <a:cxn ang="0">
                  <a:pos x="46" y="212"/>
                </a:cxn>
                <a:cxn ang="0">
                  <a:pos x="154" y="175"/>
                </a:cxn>
                <a:cxn ang="0">
                  <a:pos x="231" y="145"/>
                </a:cxn>
                <a:cxn ang="0">
                  <a:pos x="225" y="151"/>
                </a:cxn>
                <a:cxn ang="0">
                  <a:pos x="203" y="178"/>
                </a:cxn>
                <a:cxn ang="0">
                  <a:pos x="194" y="200"/>
                </a:cxn>
                <a:cxn ang="0">
                  <a:pos x="209" y="237"/>
                </a:cxn>
                <a:cxn ang="0">
                  <a:pos x="274" y="243"/>
                </a:cxn>
                <a:cxn ang="0">
                  <a:pos x="341" y="209"/>
                </a:cxn>
                <a:cxn ang="0">
                  <a:pos x="381" y="191"/>
                </a:cxn>
                <a:cxn ang="0">
                  <a:pos x="381" y="194"/>
                </a:cxn>
                <a:cxn ang="0">
                  <a:pos x="400" y="225"/>
                </a:cxn>
                <a:cxn ang="0">
                  <a:pos x="452" y="234"/>
                </a:cxn>
                <a:cxn ang="0">
                  <a:pos x="557" y="197"/>
                </a:cxn>
                <a:cxn ang="0">
                  <a:pos x="618" y="178"/>
                </a:cxn>
                <a:cxn ang="0">
                  <a:pos x="615" y="185"/>
                </a:cxn>
                <a:cxn ang="0">
                  <a:pos x="606" y="209"/>
                </a:cxn>
                <a:cxn ang="0">
                  <a:pos x="609" y="234"/>
                </a:cxn>
                <a:cxn ang="0">
                  <a:pos x="643" y="262"/>
                </a:cxn>
                <a:cxn ang="0">
                  <a:pos x="702" y="243"/>
                </a:cxn>
                <a:cxn ang="0">
                  <a:pos x="769" y="212"/>
                </a:cxn>
                <a:cxn ang="0">
                  <a:pos x="791" y="212"/>
                </a:cxn>
                <a:cxn ang="0">
                  <a:pos x="794" y="243"/>
                </a:cxn>
                <a:cxn ang="0">
                  <a:pos x="822" y="271"/>
                </a:cxn>
                <a:cxn ang="0">
                  <a:pos x="865" y="265"/>
                </a:cxn>
                <a:cxn ang="0">
                  <a:pos x="1015" y="194"/>
                </a:cxn>
                <a:cxn ang="0">
                  <a:pos x="1120" y="142"/>
                </a:cxn>
                <a:cxn ang="0">
                  <a:pos x="1132" y="102"/>
                </a:cxn>
              </a:cxnLst>
              <a:rect l="0" t="0" r="r" b="b"/>
              <a:pathLst>
                <a:path w="1132" h="274">
                  <a:moveTo>
                    <a:pt x="1129" y="92"/>
                  </a:moveTo>
                  <a:lnTo>
                    <a:pt x="1126" y="83"/>
                  </a:lnTo>
                  <a:lnTo>
                    <a:pt x="1120" y="77"/>
                  </a:lnTo>
                  <a:lnTo>
                    <a:pt x="1111" y="71"/>
                  </a:lnTo>
                  <a:lnTo>
                    <a:pt x="1105" y="68"/>
                  </a:lnTo>
                  <a:lnTo>
                    <a:pt x="1095" y="65"/>
                  </a:lnTo>
                  <a:lnTo>
                    <a:pt x="1086" y="62"/>
                  </a:lnTo>
                  <a:lnTo>
                    <a:pt x="1077" y="65"/>
                  </a:lnTo>
                  <a:lnTo>
                    <a:pt x="1068" y="68"/>
                  </a:lnTo>
                  <a:lnTo>
                    <a:pt x="1055" y="71"/>
                  </a:lnTo>
                  <a:lnTo>
                    <a:pt x="1043" y="77"/>
                  </a:lnTo>
                  <a:lnTo>
                    <a:pt x="1031" y="83"/>
                  </a:lnTo>
                  <a:lnTo>
                    <a:pt x="1019" y="89"/>
                  </a:lnTo>
                  <a:lnTo>
                    <a:pt x="1006" y="95"/>
                  </a:lnTo>
                  <a:lnTo>
                    <a:pt x="994" y="98"/>
                  </a:lnTo>
                  <a:lnTo>
                    <a:pt x="982" y="105"/>
                  </a:lnTo>
                  <a:lnTo>
                    <a:pt x="969" y="111"/>
                  </a:lnTo>
                  <a:lnTo>
                    <a:pt x="969" y="108"/>
                  </a:lnTo>
                  <a:lnTo>
                    <a:pt x="969" y="108"/>
                  </a:lnTo>
                  <a:lnTo>
                    <a:pt x="969" y="105"/>
                  </a:lnTo>
                  <a:lnTo>
                    <a:pt x="969" y="105"/>
                  </a:lnTo>
                  <a:lnTo>
                    <a:pt x="972" y="102"/>
                  </a:lnTo>
                  <a:lnTo>
                    <a:pt x="972" y="102"/>
                  </a:lnTo>
                  <a:lnTo>
                    <a:pt x="972" y="102"/>
                  </a:lnTo>
                  <a:lnTo>
                    <a:pt x="972" y="98"/>
                  </a:lnTo>
                  <a:lnTo>
                    <a:pt x="969" y="89"/>
                  </a:lnTo>
                  <a:lnTo>
                    <a:pt x="966" y="80"/>
                  </a:lnTo>
                  <a:lnTo>
                    <a:pt x="963" y="74"/>
                  </a:lnTo>
                  <a:lnTo>
                    <a:pt x="957" y="65"/>
                  </a:lnTo>
                  <a:lnTo>
                    <a:pt x="951" y="58"/>
                  </a:lnTo>
                  <a:lnTo>
                    <a:pt x="942" y="55"/>
                  </a:lnTo>
                  <a:lnTo>
                    <a:pt x="935" y="52"/>
                  </a:lnTo>
                  <a:lnTo>
                    <a:pt x="926" y="52"/>
                  </a:lnTo>
                  <a:lnTo>
                    <a:pt x="902" y="55"/>
                  </a:lnTo>
                  <a:lnTo>
                    <a:pt x="886" y="62"/>
                  </a:lnTo>
                  <a:lnTo>
                    <a:pt x="871" y="68"/>
                  </a:lnTo>
                  <a:lnTo>
                    <a:pt x="855" y="74"/>
                  </a:lnTo>
                  <a:lnTo>
                    <a:pt x="840" y="80"/>
                  </a:lnTo>
                  <a:lnTo>
                    <a:pt x="825" y="86"/>
                  </a:lnTo>
                  <a:lnTo>
                    <a:pt x="809" y="92"/>
                  </a:lnTo>
                  <a:lnTo>
                    <a:pt x="794" y="98"/>
                  </a:lnTo>
                  <a:lnTo>
                    <a:pt x="778" y="108"/>
                  </a:lnTo>
                  <a:lnTo>
                    <a:pt x="782" y="105"/>
                  </a:lnTo>
                  <a:lnTo>
                    <a:pt x="782" y="105"/>
                  </a:lnTo>
                  <a:lnTo>
                    <a:pt x="782" y="105"/>
                  </a:lnTo>
                  <a:lnTo>
                    <a:pt x="782" y="102"/>
                  </a:lnTo>
                  <a:lnTo>
                    <a:pt x="782" y="102"/>
                  </a:lnTo>
                  <a:lnTo>
                    <a:pt x="782" y="98"/>
                  </a:lnTo>
                  <a:lnTo>
                    <a:pt x="782" y="98"/>
                  </a:lnTo>
                  <a:lnTo>
                    <a:pt x="785" y="98"/>
                  </a:lnTo>
                  <a:lnTo>
                    <a:pt x="785" y="89"/>
                  </a:lnTo>
                  <a:lnTo>
                    <a:pt x="785" y="80"/>
                  </a:lnTo>
                  <a:lnTo>
                    <a:pt x="782" y="71"/>
                  </a:lnTo>
                  <a:lnTo>
                    <a:pt x="775" y="62"/>
                  </a:lnTo>
                  <a:lnTo>
                    <a:pt x="772" y="55"/>
                  </a:lnTo>
                  <a:lnTo>
                    <a:pt x="763" y="49"/>
                  </a:lnTo>
                  <a:lnTo>
                    <a:pt x="757" y="46"/>
                  </a:lnTo>
                  <a:lnTo>
                    <a:pt x="748" y="43"/>
                  </a:lnTo>
                  <a:lnTo>
                    <a:pt x="720" y="43"/>
                  </a:lnTo>
                  <a:lnTo>
                    <a:pt x="702" y="46"/>
                  </a:lnTo>
                  <a:lnTo>
                    <a:pt x="683" y="52"/>
                  </a:lnTo>
                  <a:lnTo>
                    <a:pt x="668" y="58"/>
                  </a:lnTo>
                  <a:lnTo>
                    <a:pt x="649" y="65"/>
                  </a:lnTo>
                  <a:lnTo>
                    <a:pt x="634" y="71"/>
                  </a:lnTo>
                  <a:lnTo>
                    <a:pt x="618" y="77"/>
                  </a:lnTo>
                  <a:lnTo>
                    <a:pt x="600" y="83"/>
                  </a:lnTo>
                  <a:lnTo>
                    <a:pt x="585" y="89"/>
                  </a:lnTo>
                  <a:lnTo>
                    <a:pt x="591" y="74"/>
                  </a:lnTo>
                  <a:lnTo>
                    <a:pt x="594" y="68"/>
                  </a:lnTo>
                  <a:lnTo>
                    <a:pt x="594" y="65"/>
                  </a:lnTo>
                  <a:lnTo>
                    <a:pt x="594" y="62"/>
                  </a:lnTo>
                  <a:lnTo>
                    <a:pt x="594" y="55"/>
                  </a:lnTo>
                  <a:lnTo>
                    <a:pt x="594" y="52"/>
                  </a:lnTo>
                  <a:lnTo>
                    <a:pt x="594" y="46"/>
                  </a:lnTo>
                  <a:lnTo>
                    <a:pt x="591" y="43"/>
                  </a:lnTo>
                  <a:lnTo>
                    <a:pt x="591" y="37"/>
                  </a:lnTo>
                  <a:lnTo>
                    <a:pt x="585" y="31"/>
                  </a:lnTo>
                  <a:lnTo>
                    <a:pt x="578" y="25"/>
                  </a:lnTo>
                  <a:lnTo>
                    <a:pt x="569" y="18"/>
                  </a:lnTo>
                  <a:lnTo>
                    <a:pt x="563" y="15"/>
                  </a:lnTo>
                  <a:lnTo>
                    <a:pt x="554" y="12"/>
                  </a:lnTo>
                  <a:lnTo>
                    <a:pt x="545" y="12"/>
                  </a:lnTo>
                  <a:lnTo>
                    <a:pt x="535" y="12"/>
                  </a:lnTo>
                  <a:lnTo>
                    <a:pt x="526" y="18"/>
                  </a:lnTo>
                  <a:lnTo>
                    <a:pt x="517" y="22"/>
                  </a:lnTo>
                  <a:lnTo>
                    <a:pt x="505" y="28"/>
                  </a:lnTo>
                  <a:lnTo>
                    <a:pt x="495" y="34"/>
                  </a:lnTo>
                  <a:lnTo>
                    <a:pt x="483" y="40"/>
                  </a:lnTo>
                  <a:lnTo>
                    <a:pt x="471" y="46"/>
                  </a:lnTo>
                  <a:lnTo>
                    <a:pt x="461" y="49"/>
                  </a:lnTo>
                  <a:lnTo>
                    <a:pt x="449" y="55"/>
                  </a:lnTo>
                  <a:lnTo>
                    <a:pt x="437" y="62"/>
                  </a:lnTo>
                  <a:lnTo>
                    <a:pt x="425" y="68"/>
                  </a:lnTo>
                  <a:lnTo>
                    <a:pt x="431" y="49"/>
                  </a:lnTo>
                  <a:lnTo>
                    <a:pt x="431" y="49"/>
                  </a:lnTo>
                  <a:lnTo>
                    <a:pt x="431" y="49"/>
                  </a:lnTo>
                  <a:lnTo>
                    <a:pt x="431" y="46"/>
                  </a:lnTo>
                  <a:lnTo>
                    <a:pt x="431" y="46"/>
                  </a:lnTo>
                  <a:lnTo>
                    <a:pt x="431" y="46"/>
                  </a:lnTo>
                  <a:lnTo>
                    <a:pt x="431" y="46"/>
                  </a:lnTo>
                  <a:lnTo>
                    <a:pt x="431" y="46"/>
                  </a:lnTo>
                  <a:lnTo>
                    <a:pt x="431" y="46"/>
                  </a:lnTo>
                  <a:lnTo>
                    <a:pt x="431" y="37"/>
                  </a:lnTo>
                  <a:lnTo>
                    <a:pt x="428" y="28"/>
                  </a:lnTo>
                  <a:lnTo>
                    <a:pt x="425" y="22"/>
                  </a:lnTo>
                  <a:lnTo>
                    <a:pt x="418" y="12"/>
                  </a:lnTo>
                  <a:lnTo>
                    <a:pt x="409" y="9"/>
                  </a:lnTo>
                  <a:lnTo>
                    <a:pt x="403" y="3"/>
                  </a:lnTo>
                  <a:lnTo>
                    <a:pt x="394" y="0"/>
                  </a:lnTo>
                  <a:lnTo>
                    <a:pt x="385" y="0"/>
                  </a:lnTo>
                  <a:lnTo>
                    <a:pt x="354" y="6"/>
                  </a:lnTo>
                  <a:lnTo>
                    <a:pt x="338" y="9"/>
                  </a:lnTo>
                  <a:lnTo>
                    <a:pt x="323" y="12"/>
                  </a:lnTo>
                  <a:lnTo>
                    <a:pt x="308" y="18"/>
                  </a:lnTo>
                  <a:lnTo>
                    <a:pt x="295" y="22"/>
                  </a:lnTo>
                  <a:lnTo>
                    <a:pt x="280" y="28"/>
                  </a:lnTo>
                  <a:lnTo>
                    <a:pt x="265" y="31"/>
                  </a:lnTo>
                  <a:lnTo>
                    <a:pt x="249" y="37"/>
                  </a:lnTo>
                  <a:lnTo>
                    <a:pt x="234" y="43"/>
                  </a:lnTo>
                  <a:lnTo>
                    <a:pt x="234" y="43"/>
                  </a:lnTo>
                  <a:lnTo>
                    <a:pt x="234" y="43"/>
                  </a:lnTo>
                  <a:lnTo>
                    <a:pt x="234" y="43"/>
                  </a:lnTo>
                  <a:lnTo>
                    <a:pt x="234" y="40"/>
                  </a:lnTo>
                  <a:lnTo>
                    <a:pt x="234" y="40"/>
                  </a:lnTo>
                  <a:lnTo>
                    <a:pt x="234" y="40"/>
                  </a:lnTo>
                  <a:lnTo>
                    <a:pt x="234" y="40"/>
                  </a:lnTo>
                  <a:lnTo>
                    <a:pt x="234" y="40"/>
                  </a:lnTo>
                  <a:lnTo>
                    <a:pt x="225" y="34"/>
                  </a:lnTo>
                  <a:lnTo>
                    <a:pt x="218" y="28"/>
                  </a:lnTo>
                  <a:lnTo>
                    <a:pt x="209" y="25"/>
                  </a:lnTo>
                  <a:lnTo>
                    <a:pt x="200" y="25"/>
                  </a:lnTo>
                  <a:lnTo>
                    <a:pt x="191" y="25"/>
                  </a:lnTo>
                  <a:lnTo>
                    <a:pt x="181" y="25"/>
                  </a:lnTo>
                  <a:lnTo>
                    <a:pt x="175" y="31"/>
                  </a:lnTo>
                  <a:lnTo>
                    <a:pt x="166" y="34"/>
                  </a:lnTo>
                  <a:lnTo>
                    <a:pt x="151" y="46"/>
                  </a:lnTo>
                  <a:lnTo>
                    <a:pt x="132" y="58"/>
                  </a:lnTo>
                  <a:lnTo>
                    <a:pt x="117" y="68"/>
                  </a:lnTo>
                  <a:lnTo>
                    <a:pt x="98" y="77"/>
                  </a:lnTo>
                  <a:lnTo>
                    <a:pt x="80" y="86"/>
                  </a:lnTo>
                  <a:lnTo>
                    <a:pt x="64" y="98"/>
                  </a:lnTo>
                  <a:lnTo>
                    <a:pt x="46" y="108"/>
                  </a:lnTo>
                  <a:lnTo>
                    <a:pt x="31" y="120"/>
                  </a:lnTo>
                  <a:lnTo>
                    <a:pt x="15" y="129"/>
                  </a:lnTo>
                  <a:lnTo>
                    <a:pt x="12" y="132"/>
                  </a:lnTo>
                  <a:lnTo>
                    <a:pt x="9" y="138"/>
                  </a:lnTo>
                  <a:lnTo>
                    <a:pt x="6" y="142"/>
                  </a:lnTo>
                  <a:lnTo>
                    <a:pt x="3" y="148"/>
                  </a:lnTo>
                  <a:lnTo>
                    <a:pt x="0" y="151"/>
                  </a:lnTo>
                  <a:lnTo>
                    <a:pt x="0" y="157"/>
                  </a:lnTo>
                  <a:lnTo>
                    <a:pt x="0" y="163"/>
                  </a:lnTo>
                  <a:lnTo>
                    <a:pt x="0" y="169"/>
                  </a:lnTo>
                  <a:lnTo>
                    <a:pt x="0" y="178"/>
                  </a:lnTo>
                  <a:lnTo>
                    <a:pt x="3" y="185"/>
                  </a:lnTo>
                  <a:lnTo>
                    <a:pt x="6" y="194"/>
                  </a:lnTo>
                  <a:lnTo>
                    <a:pt x="12" y="200"/>
                  </a:lnTo>
                  <a:lnTo>
                    <a:pt x="21" y="206"/>
                  </a:lnTo>
                  <a:lnTo>
                    <a:pt x="28" y="209"/>
                  </a:lnTo>
                  <a:lnTo>
                    <a:pt x="37" y="212"/>
                  </a:lnTo>
                  <a:lnTo>
                    <a:pt x="46" y="212"/>
                  </a:lnTo>
                  <a:lnTo>
                    <a:pt x="74" y="209"/>
                  </a:lnTo>
                  <a:lnTo>
                    <a:pt x="92" y="200"/>
                  </a:lnTo>
                  <a:lnTo>
                    <a:pt x="114" y="194"/>
                  </a:lnTo>
                  <a:lnTo>
                    <a:pt x="132" y="185"/>
                  </a:lnTo>
                  <a:lnTo>
                    <a:pt x="154" y="175"/>
                  </a:lnTo>
                  <a:lnTo>
                    <a:pt x="172" y="169"/>
                  </a:lnTo>
                  <a:lnTo>
                    <a:pt x="194" y="160"/>
                  </a:lnTo>
                  <a:lnTo>
                    <a:pt x="212" y="151"/>
                  </a:lnTo>
                  <a:lnTo>
                    <a:pt x="234" y="145"/>
                  </a:lnTo>
                  <a:lnTo>
                    <a:pt x="231" y="145"/>
                  </a:lnTo>
                  <a:lnTo>
                    <a:pt x="231" y="148"/>
                  </a:lnTo>
                  <a:lnTo>
                    <a:pt x="231" y="148"/>
                  </a:lnTo>
                  <a:lnTo>
                    <a:pt x="228" y="148"/>
                  </a:lnTo>
                  <a:lnTo>
                    <a:pt x="228" y="151"/>
                  </a:lnTo>
                  <a:lnTo>
                    <a:pt x="225" y="151"/>
                  </a:lnTo>
                  <a:lnTo>
                    <a:pt x="225" y="154"/>
                  </a:lnTo>
                  <a:lnTo>
                    <a:pt x="221" y="154"/>
                  </a:lnTo>
                  <a:lnTo>
                    <a:pt x="206" y="172"/>
                  </a:lnTo>
                  <a:lnTo>
                    <a:pt x="203" y="175"/>
                  </a:lnTo>
                  <a:lnTo>
                    <a:pt x="203" y="178"/>
                  </a:lnTo>
                  <a:lnTo>
                    <a:pt x="200" y="182"/>
                  </a:lnTo>
                  <a:lnTo>
                    <a:pt x="197" y="188"/>
                  </a:lnTo>
                  <a:lnTo>
                    <a:pt x="197" y="191"/>
                  </a:lnTo>
                  <a:lnTo>
                    <a:pt x="194" y="194"/>
                  </a:lnTo>
                  <a:lnTo>
                    <a:pt x="194" y="200"/>
                  </a:lnTo>
                  <a:lnTo>
                    <a:pt x="194" y="203"/>
                  </a:lnTo>
                  <a:lnTo>
                    <a:pt x="197" y="215"/>
                  </a:lnTo>
                  <a:lnTo>
                    <a:pt x="200" y="222"/>
                  </a:lnTo>
                  <a:lnTo>
                    <a:pt x="203" y="231"/>
                  </a:lnTo>
                  <a:lnTo>
                    <a:pt x="209" y="237"/>
                  </a:lnTo>
                  <a:lnTo>
                    <a:pt x="215" y="243"/>
                  </a:lnTo>
                  <a:lnTo>
                    <a:pt x="225" y="246"/>
                  </a:lnTo>
                  <a:lnTo>
                    <a:pt x="234" y="249"/>
                  </a:lnTo>
                  <a:lnTo>
                    <a:pt x="243" y="249"/>
                  </a:lnTo>
                  <a:lnTo>
                    <a:pt x="274" y="243"/>
                  </a:lnTo>
                  <a:lnTo>
                    <a:pt x="286" y="237"/>
                  </a:lnTo>
                  <a:lnTo>
                    <a:pt x="301" y="231"/>
                  </a:lnTo>
                  <a:lnTo>
                    <a:pt x="314" y="225"/>
                  </a:lnTo>
                  <a:lnTo>
                    <a:pt x="329" y="218"/>
                  </a:lnTo>
                  <a:lnTo>
                    <a:pt x="341" y="209"/>
                  </a:lnTo>
                  <a:lnTo>
                    <a:pt x="354" y="203"/>
                  </a:lnTo>
                  <a:lnTo>
                    <a:pt x="369" y="197"/>
                  </a:lnTo>
                  <a:lnTo>
                    <a:pt x="381" y="191"/>
                  </a:lnTo>
                  <a:lnTo>
                    <a:pt x="381" y="191"/>
                  </a:lnTo>
                  <a:lnTo>
                    <a:pt x="381" y="191"/>
                  </a:lnTo>
                  <a:lnTo>
                    <a:pt x="381" y="191"/>
                  </a:lnTo>
                  <a:lnTo>
                    <a:pt x="381" y="194"/>
                  </a:lnTo>
                  <a:lnTo>
                    <a:pt x="381" y="194"/>
                  </a:lnTo>
                  <a:lnTo>
                    <a:pt x="381" y="194"/>
                  </a:lnTo>
                  <a:lnTo>
                    <a:pt x="381" y="194"/>
                  </a:lnTo>
                  <a:lnTo>
                    <a:pt x="381" y="194"/>
                  </a:lnTo>
                  <a:lnTo>
                    <a:pt x="385" y="203"/>
                  </a:lnTo>
                  <a:lnTo>
                    <a:pt x="388" y="212"/>
                  </a:lnTo>
                  <a:lnTo>
                    <a:pt x="394" y="218"/>
                  </a:lnTo>
                  <a:lnTo>
                    <a:pt x="400" y="225"/>
                  </a:lnTo>
                  <a:lnTo>
                    <a:pt x="406" y="231"/>
                  </a:lnTo>
                  <a:lnTo>
                    <a:pt x="415" y="234"/>
                  </a:lnTo>
                  <a:lnTo>
                    <a:pt x="425" y="237"/>
                  </a:lnTo>
                  <a:lnTo>
                    <a:pt x="434" y="237"/>
                  </a:lnTo>
                  <a:lnTo>
                    <a:pt x="452" y="234"/>
                  </a:lnTo>
                  <a:lnTo>
                    <a:pt x="474" y="225"/>
                  </a:lnTo>
                  <a:lnTo>
                    <a:pt x="495" y="218"/>
                  </a:lnTo>
                  <a:lnTo>
                    <a:pt x="517" y="212"/>
                  </a:lnTo>
                  <a:lnTo>
                    <a:pt x="538" y="203"/>
                  </a:lnTo>
                  <a:lnTo>
                    <a:pt x="557" y="197"/>
                  </a:lnTo>
                  <a:lnTo>
                    <a:pt x="578" y="191"/>
                  </a:lnTo>
                  <a:lnTo>
                    <a:pt x="600" y="182"/>
                  </a:lnTo>
                  <a:lnTo>
                    <a:pt x="622" y="175"/>
                  </a:lnTo>
                  <a:lnTo>
                    <a:pt x="618" y="175"/>
                  </a:lnTo>
                  <a:lnTo>
                    <a:pt x="618" y="178"/>
                  </a:lnTo>
                  <a:lnTo>
                    <a:pt x="618" y="178"/>
                  </a:lnTo>
                  <a:lnTo>
                    <a:pt x="618" y="182"/>
                  </a:lnTo>
                  <a:lnTo>
                    <a:pt x="615" y="182"/>
                  </a:lnTo>
                  <a:lnTo>
                    <a:pt x="615" y="185"/>
                  </a:lnTo>
                  <a:lnTo>
                    <a:pt x="615" y="185"/>
                  </a:lnTo>
                  <a:lnTo>
                    <a:pt x="612" y="188"/>
                  </a:lnTo>
                  <a:lnTo>
                    <a:pt x="609" y="194"/>
                  </a:lnTo>
                  <a:lnTo>
                    <a:pt x="609" y="197"/>
                  </a:lnTo>
                  <a:lnTo>
                    <a:pt x="606" y="203"/>
                  </a:lnTo>
                  <a:lnTo>
                    <a:pt x="606" y="209"/>
                  </a:lnTo>
                  <a:lnTo>
                    <a:pt x="603" y="215"/>
                  </a:lnTo>
                  <a:lnTo>
                    <a:pt x="606" y="218"/>
                  </a:lnTo>
                  <a:lnTo>
                    <a:pt x="606" y="225"/>
                  </a:lnTo>
                  <a:lnTo>
                    <a:pt x="606" y="231"/>
                  </a:lnTo>
                  <a:lnTo>
                    <a:pt x="609" y="234"/>
                  </a:lnTo>
                  <a:lnTo>
                    <a:pt x="612" y="243"/>
                  </a:lnTo>
                  <a:lnTo>
                    <a:pt x="618" y="249"/>
                  </a:lnTo>
                  <a:lnTo>
                    <a:pt x="628" y="255"/>
                  </a:lnTo>
                  <a:lnTo>
                    <a:pt x="634" y="258"/>
                  </a:lnTo>
                  <a:lnTo>
                    <a:pt x="643" y="262"/>
                  </a:lnTo>
                  <a:lnTo>
                    <a:pt x="652" y="262"/>
                  </a:lnTo>
                  <a:lnTo>
                    <a:pt x="662" y="262"/>
                  </a:lnTo>
                  <a:lnTo>
                    <a:pt x="671" y="258"/>
                  </a:lnTo>
                  <a:lnTo>
                    <a:pt x="689" y="249"/>
                  </a:lnTo>
                  <a:lnTo>
                    <a:pt x="702" y="243"/>
                  </a:lnTo>
                  <a:lnTo>
                    <a:pt x="717" y="237"/>
                  </a:lnTo>
                  <a:lnTo>
                    <a:pt x="729" y="231"/>
                  </a:lnTo>
                  <a:lnTo>
                    <a:pt x="745" y="225"/>
                  </a:lnTo>
                  <a:lnTo>
                    <a:pt x="757" y="218"/>
                  </a:lnTo>
                  <a:lnTo>
                    <a:pt x="769" y="212"/>
                  </a:lnTo>
                  <a:lnTo>
                    <a:pt x="785" y="206"/>
                  </a:lnTo>
                  <a:lnTo>
                    <a:pt x="797" y="200"/>
                  </a:lnTo>
                  <a:lnTo>
                    <a:pt x="797" y="203"/>
                  </a:lnTo>
                  <a:lnTo>
                    <a:pt x="794" y="206"/>
                  </a:lnTo>
                  <a:lnTo>
                    <a:pt x="791" y="212"/>
                  </a:lnTo>
                  <a:lnTo>
                    <a:pt x="791" y="218"/>
                  </a:lnTo>
                  <a:lnTo>
                    <a:pt x="791" y="225"/>
                  </a:lnTo>
                  <a:lnTo>
                    <a:pt x="791" y="231"/>
                  </a:lnTo>
                  <a:lnTo>
                    <a:pt x="791" y="237"/>
                  </a:lnTo>
                  <a:lnTo>
                    <a:pt x="794" y="243"/>
                  </a:lnTo>
                  <a:lnTo>
                    <a:pt x="794" y="249"/>
                  </a:lnTo>
                  <a:lnTo>
                    <a:pt x="800" y="255"/>
                  </a:lnTo>
                  <a:lnTo>
                    <a:pt x="806" y="262"/>
                  </a:lnTo>
                  <a:lnTo>
                    <a:pt x="815" y="268"/>
                  </a:lnTo>
                  <a:lnTo>
                    <a:pt x="822" y="271"/>
                  </a:lnTo>
                  <a:lnTo>
                    <a:pt x="831" y="274"/>
                  </a:lnTo>
                  <a:lnTo>
                    <a:pt x="840" y="274"/>
                  </a:lnTo>
                  <a:lnTo>
                    <a:pt x="849" y="271"/>
                  </a:lnTo>
                  <a:lnTo>
                    <a:pt x="859" y="268"/>
                  </a:lnTo>
                  <a:lnTo>
                    <a:pt x="865" y="265"/>
                  </a:lnTo>
                  <a:lnTo>
                    <a:pt x="895" y="249"/>
                  </a:lnTo>
                  <a:lnTo>
                    <a:pt x="923" y="234"/>
                  </a:lnTo>
                  <a:lnTo>
                    <a:pt x="954" y="218"/>
                  </a:lnTo>
                  <a:lnTo>
                    <a:pt x="985" y="206"/>
                  </a:lnTo>
                  <a:lnTo>
                    <a:pt x="1015" y="194"/>
                  </a:lnTo>
                  <a:lnTo>
                    <a:pt x="1043" y="178"/>
                  </a:lnTo>
                  <a:lnTo>
                    <a:pt x="1074" y="166"/>
                  </a:lnTo>
                  <a:lnTo>
                    <a:pt x="1105" y="154"/>
                  </a:lnTo>
                  <a:lnTo>
                    <a:pt x="1114" y="148"/>
                  </a:lnTo>
                  <a:lnTo>
                    <a:pt x="1120" y="142"/>
                  </a:lnTo>
                  <a:lnTo>
                    <a:pt x="1126" y="135"/>
                  </a:lnTo>
                  <a:lnTo>
                    <a:pt x="1129" y="126"/>
                  </a:lnTo>
                  <a:lnTo>
                    <a:pt x="1132" y="117"/>
                  </a:lnTo>
                  <a:lnTo>
                    <a:pt x="1132" y="111"/>
                  </a:lnTo>
                  <a:lnTo>
                    <a:pt x="1132" y="102"/>
                  </a:lnTo>
                  <a:lnTo>
                    <a:pt x="1129" y="92"/>
                  </a:lnTo>
                  <a:close/>
                </a:path>
              </a:pathLst>
            </a:custGeom>
            <a:solidFill>
              <a:srgbClr val="BF7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10" name="Freeform 26"/>
            <p:cNvSpPr>
              <a:spLocks noEditPoints="1"/>
            </p:cNvSpPr>
            <p:nvPr/>
          </p:nvSpPr>
          <p:spPr bwMode="auto">
            <a:xfrm>
              <a:off x="3098" y="1338"/>
              <a:ext cx="769" cy="625"/>
            </a:xfrm>
            <a:custGeom>
              <a:avLst/>
              <a:gdLst/>
              <a:ahLst/>
              <a:cxnLst>
                <a:cxn ang="0">
                  <a:pos x="717" y="221"/>
                </a:cxn>
                <a:cxn ang="0">
                  <a:pos x="714" y="188"/>
                </a:cxn>
                <a:cxn ang="0">
                  <a:pos x="710" y="178"/>
                </a:cxn>
                <a:cxn ang="0">
                  <a:pos x="640" y="160"/>
                </a:cxn>
                <a:cxn ang="0">
                  <a:pos x="627" y="160"/>
                </a:cxn>
                <a:cxn ang="0">
                  <a:pos x="621" y="132"/>
                </a:cxn>
                <a:cxn ang="0">
                  <a:pos x="609" y="114"/>
                </a:cxn>
                <a:cxn ang="0">
                  <a:pos x="584" y="86"/>
                </a:cxn>
                <a:cxn ang="0">
                  <a:pos x="550" y="34"/>
                </a:cxn>
                <a:cxn ang="0">
                  <a:pos x="510" y="34"/>
                </a:cxn>
                <a:cxn ang="0">
                  <a:pos x="507" y="25"/>
                </a:cxn>
                <a:cxn ang="0">
                  <a:pos x="467" y="0"/>
                </a:cxn>
                <a:cxn ang="0">
                  <a:pos x="384" y="40"/>
                </a:cxn>
                <a:cxn ang="0">
                  <a:pos x="350" y="37"/>
                </a:cxn>
                <a:cxn ang="0">
                  <a:pos x="286" y="37"/>
                </a:cxn>
                <a:cxn ang="0">
                  <a:pos x="227" y="95"/>
                </a:cxn>
                <a:cxn ang="0">
                  <a:pos x="160" y="129"/>
                </a:cxn>
                <a:cxn ang="0">
                  <a:pos x="9" y="283"/>
                </a:cxn>
                <a:cxn ang="0">
                  <a:pos x="3" y="326"/>
                </a:cxn>
                <a:cxn ang="0">
                  <a:pos x="70" y="357"/>
                </a:cxn>
                <a:cxn ang="0">
                  <a:pos x="67" y="366"/>
                </a:cxn>
                <a:cxn ang="0">
                  <a:pos x="40" y="409"/>
                </a:cxn>
                <a:cxn ang="0">
                  <a:pos x="61" y="461"/>
                </a:cxn>
                <a:cxn ang="0">
                  <a:pos x="104" y="471"/>
                </a:cxn>
                <a:cxn ang="0">
                  <a:pos x="73" y="520"/>
                </a:cxn>
                <a:cxn ang="0">
                  <a:pos x="113" y="569"/>
                </a:cxn>
                <a:cxn ang="0">
                  <a:pos x="163" y="557"/>
                </a:cxn>
                <a:cxn ang="0">
                  <a:pos x="200" y="606"/>
                </a:cxn>
                <a:cxn ang="0">
                  <a:pos x="261" y="603"/>
                </a:cxn>
                <a:cxn ang="0">
                  <a:pos x="270" y="575"/>
                </a:cxn>
                <a:cxn ang="0">
                  <a:pos x="313" y="501"/>
                </a:cxn>
                <a:cxn ang="0">
                  <a:pos x="310" y="458"/>
                </a:cxn>
                <a:cxn ang="0">
                  <a:pos x="261" y="431"/>
                </a:cxn>
                <a:cxn ang="0">
                  <a:pos x="307" y="372"/>
                </a:cxn>
                <a:cxn ang="0">
                  <a:pos x="301" y="317"/>
                </a:cxn>
                <a:cxn ang="0">
                  <a:pos x="289" y="274"/>
                </a:cxn>
                <a:cxn ang="0">
                  <a:pos x="295" y="258"/>
                </a:cxn>
                <a:cxn ang="0">
                  <a:pos x="332" y="277"/>
                </a:cxn>
                <a:cxn ang="0">
                  <a:pos x="381" y="249"/>
                </a:cxn>
                <a:cxn ang="0">
                  <a:pos x="406" y="274"/>
                </a:cxn>
                <a:cxn ang="0">
                  <a:pos x="458" y="271"/>
                </a:cxn>
                <a:cxn ang="0">
                  <a:pos x="495" y="311"/>
                </a:cxn>
                <a:cxn ang="0">
                  <a:pos x="544" y="305"/>
                </a:cxn>
                <a:cxn ang="0">
                  <a:pos x="544" y="308"/>
                </a:cxn>
                <a:cxn ang="0">
                  <a:pos x="541" y="357"/>
                </a:cxn>
                <a:cxn ang="0">
                  <a:pos x="609" y="375"/>
                </a:cxn>
                <a:cxn ang="0">
                  <a:pos x="624" y="406"/>
                </a:cxn>
                <a:cxn ang="0">
                  <a:pos x="701" y="415"/>
                </a:cxn>
                <a:cxn ang="0">
                  <a:pos x="735" y="397"/>
                </a:cxn>
                <a:cxn ang="0">
                  <a:pos x="747" y="335"/>
                </a:cxn>
                <a:cxn ang="0">
                  <a:pos x="744" y="323"/>
                </a:cxn>
                <a:cxn ang="0">
                  <a:pos x="766" y="286"/>
                </a:cxn>
                <a:cxn ang="0">
                  <a:pos x="763" y="243"/>
                </a:cxn>
                <a:cxn ang="0">
                  <a:pos x="292" y="212"/>
                </a:cxn>
                <a:cxn ang="0">
                  <a:pos x="280" y="215"/>
                </a:cxn>
                <a:cxn ang="0">
                  <a:pos x="292" y="197"/>
                </a:cxn>
                <a:cxn ang="0">
                  <a:pos x="301" y="197"/>
                </a:cxn>
              </a:cxnLst>
              <a:rect l="0" t="0" r="r" b="b"/>
              <a:pathLst>
                <a:path w="769" h="625">
                  <a:moveTo>
                    <a:pt x="732" y="221"/>
                  </a:moveTo>
                  <a:lnTo>
                    <a:pt x="726" y="221"/>
                  </a:lnTo>
                  <a:lnTo>
                    <a:pt x="726" y="221"/>
                  </a:lnTo>
                  <a:lnTo>
                    <a:pt x="723" y="221"/>
                  </a:lnTo>
                  <a:lnTo>
                    <a:pt x="723" y="221"/>
                  </a:lnTo>
                  <a:lnTo>
                    <a:pt x="720" y="221"/>
                  </a:lnTo>
                  <a:lnTo>
                    <a:pt x="720" y="221"/>
                  </a:lnTo>
                  <a:lnTo>
                    <a:pt x="717" y="221"/>
                  </a:lnTo>
                  <a:lnTo>
                    <a:pt x="717" y="221"/>
                  </a:lnTo>
                  <a:lnTo>
                    <a:pt x="714" y="221"/>
                  </a:lnTo>
                  <a:lnTo>
                    <a:pt x="717" y="215"/>
                  </a:lnTo>
                  <a:lnTo>
                    <a:pt x="717" y="212"/>
                  </a:lnTo>
                  <a:lnTo>
                    <a:pt x="717" y="209"/>
                  </a:lnTo>
                  <a:lnTo>
                    <a:pt x="717" y="203"/>
                  </a:lnTo>
                  <a:lnTo>
                    <a:pt x="717" y="200"/>
                  </a:lnTo>
                  <a:lnTo>
                    <a:pt x="717" y="194"/>
                  </a:lnTo>
                  <a:lnTo>
                    <a:pt x="717" y="191"/>
                  </a:lnTo>
                  <a:lnTo>
                    <a:pt x="714" y="188"/>
                  </a:lnTo>
                  <a:lnTo>
                    <a:pt x="714" y="181"/>
                  </a:lnTo>
                  <a:lnTo>
                    <a:pt x="714" y="181"/>
                  </a:lnTo>
                  <a:lnTo>
                    <a:pt x="714" y="178"/>
                  </a:lnTo>
                  <a:lnTo>
                    <a:pt x="710" y="178"/>
                  </a:lnTo>
                  <a:lnTo>
                    <a:pt x="710" y="178"/>
                  </a:lnTo>
                  <a:lnTo>
                    <a:pt x="710" y="178"/>
                  </a:lnTo>
                  <a:lnTo>
                    <a:pt x="710" y="178"/>
                  </a:lnTo>
                  <a:lnTo>
                    <a:pt x="710" y="178"/>
                  </a:lnTo>
                  <a:lnTo>
                    <a:pt x="710" y="178"/>
                  </a:lnTo>
                  <a:lnTo>
                    <a:pt x="707" y="169"/>
                  </a:lnTo>
                  <a:lnTo>
                    <a:pt x="701" y="163"/>
                  </a:lnTo>
                  <a:lnTo>
                    <a:pt x="692" y="157"/>
                  </a:lnTo>
                  <a:lnTo>
                    <a:pt x="686" y="154"/>
                  </a:lnTo>
                  <a:lnTo>
                    <a:pt x="677" y="151"/>
                  </a:lnTo>
                  <a:lnTo>
                    <a:pt x="667" y="151"/>
                  </a:lnTo>
                  <a:lnTo>
                    <a:pt x="658" y="151"/>
                  </a:lnTo>
                  <a:lnTo>
                    <a:pt x="649" y="154"/>
                  </a:lnTo>
                  <a:lnTo>
                    <a:pt x="640" y="160"/>
                  </a:lnTo>
                  <a:lnTo>
                    <a:pt x="640" y="160"/>
                  </a:lnTo>
                  <a:lnTo>
                    <a:pt x="637" y="160"/>
                  </a:lnTo>
                  <a:lnTo>
                    <a:pt x="637" y="160"/>
                  </a:lnTo>
                  <a:lnTo>
                    <a:pt x="634" y="163"/>
                  </a:lnTo>
                  <a:lnTo>
                    <a:pt x="634" y="163"/>
                  </a:lnTo>
                  <a:lnTo>
                    <a:pt x="630" y="163"/>
                  </a:lnTo>
                  <a:lnTo>
                    <a:pt x="630" y="163"/>
                  </a:lnTo>
                  <a:lnTo>
                    <a:pt x="627" y="163"/>
                  </a:lnTo>
                  <a:lnTo>
                    <a:pt x="627" y="160"/>
                  </a:lnTo>
                  <a:lnTo>
                    <a:pt x="627" y="157"/>
                  </a:lnTo>
                  <a:lnTo>
                    <a:pt x="627" y="154"/>
                  </a:lnTo>
                  <a:lnTo>
                    <a:pt x="627" y="151"/>
                  </a:lnTo>
                  <a:lnTo>
                    <a:pt x="627" y="148"/>
                  </a:lnTo>
                  <a:lnTo>
                    <a:pt x="627" y="145"/>
                  </a:lnTo>
                  <a:lnTo>
                    <a:pt x="627" y="145"/>
                  </a:lnTo>
                  <a:lnTo>
                    <a:pt x="624" y="141"/>
                  </a:lnTo>
                  <a:lnTo>
                    <a:pt x="624" y="135"/>
                  </a:lnTo>
                  <a:lnTo>
                    <a:pt x="621" y="132"/>
                  </a:lnTo>
                  <a:lnTo>
                    <a:pt x="621" y="132"/>
                  </a:lnTo>
                  <a:lnTo>
                    <a:pt x="621" y="129"/>
                  </a:lnTo>
                  <a:lnTo>
                    <a:pt x="621" y="129"/>
                  </a:lnTo>
                  <a:lnTo>
                    <a:pt x="621" y="126"/>
                  </a:lnTo>
                  <a:lnTo>
                    <a:pt x="618" y="126"/>
                  </a:lnTo>
                  <a:lnTo>
                    <a:pt x="618" y="123"/>
                  </a:lnTo>
                  <a:lnTo>
                    <a:pt x="618" y="123"/>
                  </a:lnTo>
                  <a:lnTo>
                    <a:pt x="612" y="117"/>
                  </a:lnTo>
                  <a:lnTo>
                    <a:pt x="609" y="114"/>
                  </a:lnTo>
                  <a:lnTo>
                    <a:pt x="603" y="111"/>
                  </a:lnTo>
                  <a:lnTo>
                    <a:pt x="600" y="108"/>
                  </a:lnTo>
                  <a:lnTo>
                    <a:pt x="593" y="108"/>
                  </a:lnTo>
                  <a:lnTo>
                    <a:pt x="587" y="105"/>
                  </a:lnTo>
                  <a:lnTo>
                    <a:pt x="581" y="105"/>
                  </a:lnTo>
                  <a:lnTo>
                    <a:pt x="578" y="105"/>
                  </a:lnTo>
                  <a:lnTo>
                    <a:pt x="581" y="98"/>
                  </a:lnTo>
                  <a:lnTo>
                    <a:pt x="581" y="92"/>
                  </a:lnTo>
                  <a:lnTo>
                    <a:pt x="584" y="86"/>
                  </a:lnTo>
                  <a:lnTo>
                    <a:pt x="584" y="80"/>
                  </a:lnTo>
                  <a:lnTo>
                    <a:pt x="584" y="74"/>
                  </a:lnTo>
                  <a:lnTo>
                    <a:pt x="584" y="68"/>
                  </a:lnTo>
                  <a:lnTo>
                    <a:pt x="581" y="61"/>
                  </a:lnTo>
                  <a:lnTo>
                    <a:pt x="578" y="55"/>
                  </a:lnTo>
                  <a:lnTo>
                    <a:pt x="575" y="49"/>
                  </a:lnTo>
                  <a:lnTo>
                    <a:pt x="569" y="43"/>
                  </a:lnTo>
                  <a:lnTo>
                    <a:pt x="560" y="37"/>
                  </a:lnTo>
                  <a:lnTo>
                    <a:pt x="550" y="34"/>
                  </a:lnTo>
                  <a:lnTo>
                    <a:pt x="544" y="31"/>
                  </a:lnTo>
                  <a:lnTo>
                    <a:pt x="535" y="31"/>
                  </a:lnTo>
                  <a:lnTo>
                    <a:pt x="526" y="34"/>
                  </a:lnTo>
                  <a:lnTo>
                    <a:pt x="517" y="37"/>
                  </a:lnTo>
                  <a:lnTo>
                    <a:pt x="513" y="40"/>
                  </a:lnTo>
                  <a:lnTo>
                    <a:pt x="513" y="37"/>
                  </a:lnTo>
                  <a:lnTo>
                    <a:pt x="510" y="37"/>
                  </a:lnTo>
                  <a:lnTo>
                    <a:pt x="510" y="37"/>
                  </a:lnTo>
                  <a:lnTo>
                    <a:pt x="510" y="34"/>
                  </a:lnTo>
                  <a:lnTo>
                    <a:pt x="510" y="34"/>
                  </a:lnTo>
                  <a:lnTo>
                    <a:pt x="510" y="31"/>
                  </a:lnTo>
                  <a:lnTo>
                    <a:pt x="510" y="31"/>
                  </a:lnTo>
                  <a:lnTo>
                    <a:pt x="510" y="31"/>
                  </a:lnTo>
                  <a:lnTo>
                    <a:pt x="507" y="25"/>
                  </a:lnTo>
                  <a:lnTo>
                    <a:pt x="507" y="25"/>
                  </a:lnTo>
                  <a:lnTo>
                    <a:pt x="507" y="25"/>
                  </a:lnTo>
                  <a:lnTo>
                    <a:pt x="507" y="25"/>
                  </a:lnTo>
                  <a:lnTo>
                    <a:pt x="507" y="25"/>
                  </a:lnTo>
                  <a:lnTo>
                    <a:pt x="507" y="25"/>
                  </a:lnTo>
                  <a:lnTo>
                    <a:pt x="507" y="25"/>
                  </a:lnTo>
                  <a:lnTo>
                    <a:pt x="507" y="25"/>
                  </a:lnTo>
                  <a:lnTo>
                    <a:pt x="504" y="25"/>
                  </a:lnTo>
                  <a:lnTo>
                    <a:pt x="501" y="15"/>
                  </a:lnTo>
                  <a:lnTo>
                    <a:pt x="495" y="9"/>
                  </a:lnTo>
                  <a:lnTo>
                    <a:pt x="486" y="6"/>
                  </a:lnTo>
                  <a:lnTo>
                    <a:pt x="477" y="3"/>
                  </a:lnTo>
                  <a:lnTo>
                    <a:pt x="467" y="0"/>
                  </a:lnTo>
                  <a:lnTo>
                    <a:pt x="461" y="0"/>
                  </a:lnTo>
                  <a:lnTo>
                    <a:pt x="452" y="3"/>
                  </a:lnTo>
                  <a:lnTo>
                    <a:pt x="443" y="6"/>
                  </a:lnTo>
                  <a:lnTo>
                    <a:pt x="421" y="18"/>
                  </a:lnTo>
                  <a:lnTo>
                    <a:pt x="415" y="21"/>
                  </a:lnTo>
                  <a:lnTo>
                    <a:pt x="406" y="28"/>
                  </a:lnTo>
                  <a:lnTo>
                    <a:pt x="400" y="31"/>
                  </a:lnTo>
                  <a:lnTo>
                    <a:pt x="393" y="37"/>
                  </a:lnTo>
                  <a:lnTo>
                    <a:pt x="384" y="40"/>
                  </a:lnTo>
                  <a:lnTo>
                    <a:pt x="378" y="46"/>
                  </a:lnTo>
                  <a:lnTo>
                    <a:pt x="369" y="49"/>
                  </a:lnTo>
                  <a:lnTo>
                    <a:pt x="363" y="52"/>
                  </a:lnTo>
                  <a:lnTo>
                    <a:pt x="360" y="49"/>
                  </a:lnTo>
                  <a:lnTo>
                    <a:pt x="360" y="46"/>
                  </a:lnTo>
                  <a:lnTo>
                    <a:pt x="357" y="43"/>
                  </a:lnTo>
                  <a:lnTo>
                    <a:pt x="357" y="40"/>
                  </a:lnTo>
                  <a:lnTo>
                    <a:pt x="353" y="37"/>
                  </a:lnTo>
                  <a:lnTo>
                    <a:pt x="350" y="37"/>
                  </a:lnTo>
                  <a:lnTo>
                    <a:pt x="347" y="34"/>
                  </a:lnTo>
                  <a:lnTo>
                    <a:pt x="344" y="31"/>
                  </a:lnTo>
                  <a:lnTo>
                    <a:pt x="335" y="28"/>
                  </a:lnTo>
                  <a:lnTo>
                    <a:pt x="326" y="25"/>
                  </a:lnTo>
                  <a:lnTo>
                    <a:pt x="320" y="25"/>
                  </a:lnTo>
                  <a:lnTo>
                    <a:pt x="310" y="25"/>
                  </a:lnTo>
                  <a:lnTo>
                    <a:pt x="301" y="28"/>
                  </a:lnTo>
                  <a:lnTo>
                    <a:pt x="292" y="31"/>
                  </a:lnTo>
                  <a:lnTo>
                    <a:pt x="286" y="37"/>
                  </a:lnTo>
                  <a:lnTo>
                    <a:pt x="280" y="43"/>
                  </a:lnTo>
                  <a:lnTo>
                    <a:pt x="273" y="49"/>
                  </a:lnTo>
                  <a:lnTo>
                    <a:pt x="267" y="58"/>
                  </a:lnTo>
                  <a:lnTo>
                    <a:pt x="261" y="65"/>
                  </a:lnTo>
                  <a:lnTo>
                    <a:pt x="255" y="71"/>
                  </a:lnTo>
                  <a:lnTo>
                    <a:pt x="246" y="77"/>
                  </a:lnTo>
                  <a:lnTo>
                    <a:pt x="240" y="83"/>
                  </a:lnTo>
                  <a:lnTo>
                    <a:pt x="233" y="89"/>
                  </a:lnTo>
                  <a:lnTo>
                    <a:pt x="227" y="95"/>
                  </a:lnTo>
                  <a:lnTo>
                    <a:pt x="221" y="95"/>
                  </a:lnTo>
                  <a:lnTo>
                    <a:pt x="215" y="92"/>
                  </a:lnTo>
                  <a:lnTo>
                    <a:pt x="209" y="92"/>
                  </a:lnTo>
                  <a:lnTo>
                    <a:pt x="200" y="95"/>
                  </a:lnTo>
                  <a:lnTo>
                    <a:pt x="193" y="95"/>
                  </a:lnTo>
                  <a:lnTo>
                    <a:pt x="187" y="98"/>
                  </a:lnTo>
                  <a:lnTo>
                    <a:pt x="181" y="105"/>
                  </a:lnTo>
                  <a:lnTo>
                    <a:pt x="178" y="108"/>
                  </a:lnTo>
                  <a:lnTo>
                    <a:pt x="160" y="129"/>
                  </a:lnTo>
                  <a:lnTo>
                    <a:pt x="138" y="151"/>
                  </a:lnTo>
                  <a:lnTo>
                    <a:pt x="120" y="172"/>
                  </a:lnTo>
                  <a:lnTo>
                    <a:pt x="98" y="191"/>
                  </a:lnTo>
                  <a:lnTo>
                    <a:pt x="80" y="212"/>
                  </a:lnTo>
                  <a:lnTo>
                    <a:pt x="58" y="231"/>
                  </a:lnTo>
                  <a:lnTo>
                    <a:pt x="40" y="252"/>
                  </a:lnTo>
                  <a:lnTo>
                    <a:pt x="18" y="274"/>
                  </a:lnTo>
                  <a:lnTo>
                    <a:pt x="12" y="280"/>
                  </a:lnTo>
                  <a:lnTo>
                    <a:pt x="9" y="283"/>
                  </a:lnTo>
                  <a:lnTo>
                    <a:pt x="9" y="286"/>
                  </a:lnTo>
                  <a:lnTo>
                    <a:pt x="6" y="289"/>
                  </a:lnTo>
                  <a:lnTo>
                    <a:pt x="3" y="292"/>
                  </a:lnTo>
                  <a:lnTo>
                    <a:pt x="3" y="295"/>
                  </a:lnTo>
                  <a:lnTo>
                    <a:pt x="3" y="298"/>
                  </a:lnTo>
                  <a:lnTo>
                    <a:pt x="0" y="305"/>
                  </a:lnTo>
                  <a:lnTo>
                    <a:pt x="0" y="308"/>
                  </a:lnTo>
                  <a:lnTo>
                    <a:pt x="0" y="317"/>
                  </a:lnTo>
                  <a:lnTo>
                    <a:pt x="3" y="326"/>
                  </a:lnTo>
                  <a:lnTo>
                    <a:pt x="6" y="335"/>
                  </a:lnTo>
                  <a:lnTo>
                    <a:pt x="12" y="341"/>
                  </a:lnTo>
                  <a:lnTo>
                    <a:pt x="18" y="348"/>
                  </a:lnTo>
                  <a:lnTo>
                    <a:pt x="24" y="354"/>
                  </a:lnTo>
                  <a:lnTo>
                    <a:pt x="33" y="357"/>
                  </a:lnTo>
                  <a:lnTo>
                    <a:pt x="43" y="357"/>
                  </a:lnTo>
                  <a:lnTo>
                    <a:pt x="67" y="357"/>
                  </a:lnTo>
                  <a:lnTo>
                    <a:pt x="67" y="357"/>
                  </a:lnTo>
                  <a:lnTo>
                    <a:pt x="70" y="357"/>
                  </a:lnTo>
                  <a:lnTo>
                    <a:pt x="70" y="357"/>
                  </a:lnTo>
                  <a:lnTo>
                    <a:pt x="73" y="354"/>
                  </a:lnTo>
                  <a:lnTo>
                    <a:pt x="73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3" y="357"/>
                  </a:lnTo>
                  <a:lnTo>
                    <a:pt x="70" y="363"/>
                  </a:lnTo>
                  <a:lnTo>
                    <a:pt x="67" y="366"/>
                  </a:lnTo>
                  <a:lnTo>
                    <a:pt x="61" y="372"/>
                  </a:lnTo>
                  <a:lnTo>
                    <a:pt x="58" y="375"/>
                  </a:lnTo>
                  <a:lnTo>
                    <a:pt x="55" y="381"/>
                  </a:lnTo>
                  <a:lnTo>
                    <a:pt x="52" y="385"/>
                  </a:lnTo>
                  <a:lnTo>
                    <a:pt x="49" y="391"/>
                  </a:lnTo>
                  <a:lnTo>
                    <a:pt x="46" y="397"/>
                  </a:lnTo>
                  <a:lnTo>
                    <a:pt x="43" y="400"/>
                  </a:lnTo>
                  <a:lnTo>
                    <a:pt x="40" y="403"/>
                  </a:lnTo>
                  <a:lnTo>
                    <a:pt x="40" y="409"/>
                  </a:lnTo>
                  <a:lnTo>
                    <a:pt x="40" y="412"/>
                  </a:lnTo>
                  <a:lnTo>
                    <a:pt x="36" y="418"/>
                  </a:lnTo>
                  <a:lnTo>
                    <a:pt x="36" y="421"/>
                  </a:lnTo>
                  <a:lnTo>
                    <a:pt x="40" y="428"/>
                  </a:lnTo>
                  <a:lnTo>
                    <a:pt x="40" y="431"/>
                  </a:lnTo>
                  <a:lnTo>
                    <a:pt x="43" y="440"/>
                  </a:lnTo>
                  <a:lnTo>
                    <a:pt x="46" y="449"/>
                  </a:lnTo>
                  <a:lnTo>
                    <a:pt x="52" y="455"/>
                  </a:lnTo>
                  <a:lnTo>
                    <a:pt x="61" y="461"/>
                  </a:lnTo>
                  <a:lnTo>
                    <a:pt x="67" y="465"/>
                  </a:lnTo>
                  <a:lnTo>
                    <a:pt x="76" y="468"/>
                  </a:lnTo>
                  <a:lnTo>
                    <a:pt x="86" y="468"/>
                  </a:lnTo>
                  <a:lnTo>
                    <a:pt x="95" y="465"/>
                  </a:lnTo>
                  <a:lnTo>
                    <a:pt x="110" y="461"/>
                  </a:lnTo>
                  <a:lnTo>
                    <a:pt x="110" y="465"/>
                  </a:lnTo>
                  <a:lnTo>
                    <a:pt x="107" y="468"/>
                  </a:lnTo>
                  <a:lnTo>
                    <a:pt x="104" y="471"/>
                  </a:lnTo>
                  <a:lnTo>
                    <a:pt x="104" y="471"/>
                  </a:lnTo>
                  <a:lnTo>
                    <a:pt x="101" y="474"/>
                  </a:lnTo>
                  <a:lnTo>
                    <a:pt x="98" y="477"/>
                  </a:lnTo>
                  <a:lnTo>
                    <a:pt x="95" y="480"/>
                  </a:lnTo>
                  <a:lnTo>
                    <a:pt x="95" y="480"/>
                  </a:lnTo>
                  <a:lnTo>
                    <a:pt x="83" y="495"/>
                  </a:lnTo>
                  <a:lnTo>
                    <a:pt x="80" y="498"/>
                  </a:lnTo>
                  <a:lnTo>
                    <a:pt x="76" y="505"/>
                  </a:lnTo>
                  <a:lnTo>
                    <a:pt x="73" y="511"/>
                  </a:lnTo>
                  <a:lnTo>
                    <a:pt x="73" y="520"/>
                  </a:lnTo>
                  <a:lnTo>
                    <a:pt x="73" y="526"/>
                  </a:lnTo>
                  <a:lnTo>
                    <a:pt x="73" y="532"/>
                  </a:lnTo>
                  <a:lnTo>
                    <a:pt x="76" y="538"/>
                  </a:lnTo>
                  <a:lnTo>
                    <a:pt x="76" y="545"/>
                  </a:lnTo>
                  <a:lnTo>
                    <a:pt x="83" y="554"/>
                  </a:lnTo>
                  <a:lnTo>
                    <a:pt x="89" y="560"/>
                  </a:lnTo>
                  <a:lnTo>
                    <a:pt x="98" y="566"/>
                  </a:lnTo>
                  <a:lnTo>
                    <a:pt x="104" y="569"/>
                  </a:lnTo>
                  <a:lnTo>
                    <a:pt x="113" y="569"/>
                  </a:lnTo>
                  <a:lnTo>
                    <a:pt x="123" y="569"/>
                  </a:lnTo>
                  <a:lnTo>
                    <a:pt x="132" y="569"/>
                  </a:lnTo>
                  <a:lnTo>
                    <a:pt x="141" y="566"/>
                  </a:lnTo>
                  <a:lnTo>
                    <a:pt x="141" y="566"/>
                  </a:lnTo>
                  <a:lnTo>
                    <a:pt x="144" y="563"/>
                  </a:lnTo>
                  <a:lnTo>
                    <a:pt x="150" y="563"/>
                  </a:lnTo>
                  <a:lnTo>
                    <a:pt x="153" y="560"/>
                  </a:lnTo>
                  <a:lnTo>
                    <a:pt x="160" y="560"/>
                  </a:lnTo>
                  <a:lnTo>
                    <a:pt x="163" y="557"/>
                  </a:lnTo>
                  <a:lnTo>
                    <a:pt x="169" y="557"/>
                  </a:lnTo>
                  <a:lnTo>
                    <a:pt x="172" y="557"/>
                  </a:lnTo>
                  <a:lnTo>
                    <a:pt x="178" y="554"/>
                  </a:lnTo>
                  <a:lnTo>
                    <a:pt x="181" y="563"/>
                  </a:lnTo>
                  <a:lnTo>
                    <a:pt x="184" y="572"/>
                  </a:lnTo>
                  <a:lnTo>
                    <a:pt x="187" y="578"/>
                  </a:lnTo>
                  <a:lnTo>
                    <a:pt x="190" y="588"/>
                  </a:lnTo>
                  <a:lnTo>
                    <a:pt x="196" y="597"/>
                  </a:lnTo>
                  <a:lnTo>
                    <a:pt x="200" y="606"/>
                  </a:lnTo>
                  <a:lnTo>
                    <a:pt x="203" y="615"/>
                  </a:lnTo>
                  <a:lnTo>
                    <a:pt x="206" y="621"/>
                  </a:lnTo>
                  <a:lnTo>
                    <a:pt x="215" y="625"/>
                  </a:lnTo>
                  <a:lnTo>
                    <a:pt x="224" y="625"/>
                  </a:lnTo>
                  <a:lnTo>
                    <a:pt x="233" y="625"/>
                  </a:lnTo>
                  <a:lnTo>
                    <a:pt x="243" y="621"/>
                  </a:lnTo>
                  <a:lnTo>
                    <a:pt x="249" y="618"/>
                  </a:lnTo>
                  <a:lnTo>
                    <a:pt x="258" y="612"/>
                  </a:lnTo>
                  <a:lnTo>
                    <a:pt x="261" y="603"/>
                  </a:lnTo>
                  <a:lnTo>
                    <a:pt x="267" y="597"/>
                  </a:lnTo>
                  <a:lnTo>
                    <a:pt x="267" y="594"/>
                  </a:lnTo>
                  <a:lnTo>
                    <a:pt x="267" y="591"/>
                  </a:lnTo>
                  <a:lnTo>
                    <a:pt x="270" y="588"/>
                  </a:lnTo>
                  <a:lnTo>
                    <a:pt x="270" y="585"/>
                  </a:lnTo>
                  <a:lnTo>
                    <a:pt x="270" y="581"/>
                  </a:lnTo>
                  <a:lnTo>
                    <a:pt x="270" y="581"/>
                  </a:lnTo>
                  <a:lnTo>
                    <a:pt x="270" y="578"/>
                  </a:lnTo>
                  <a:lnTo>
                    <a:pt x="270" y="575"/>
                  </a:lnTo>
                  <a:lnTo>
                    <a:pt x="273" y="572"/>
                  </a:lnTo>
                  <a:lnTo>
                    <a:pt x="273" y="566"/>
                  </a:lnTo>
                  <a:lnTo>
                    <a:pt x="276" y="563"/>
                  </a:lnTo>
                  <a:lnTo>
                    <a:pt x="280" y="560"/>
                  </a:lnTo>
                  <a:lnTo>
                    <a:pt x="283" y="557"/>
                  </a:lnTo>
                  <a:lnTo>
                    <a:pt x="286" y="551"/>
                  </a:lnTo>
                  <a:lnTo>
                    <a:pt x="289" y="548"/>
                  </a:lnTo>
                  <a:lnTo>
                    <a:pt x="289" y="545"/>
                  </a:lnTo>
                  <a:lnTo>
                    <a:pt x="313" y="501"/>
                  </a:lnTo>
                  <a:lnTo>
                    <a:pt x="313" y="495"/>
                  </a:lnTo>
                  <a:lnTo>
                    <a:pt x="313" y="492"/>
                  </a:lnTo>
                  <a:lnTo>
                    <a:pt x="317" y="486"/>
                  </a:lnTo>
                  <a:lnTo>
                    <a:pt x="317" y="483"/>
                  </a:lnTo>
                  <a:lnTo>
                    <a:pt x="313" y="477"/>
                  </a:lnTo>
                  <a:lnTo>
                    <a:pt x="313" y="474"/>
                  </a:lnTo>
                  <a:lnTo>
                    <a:pt x="313" y="468"/>
                  </a:lnTo>
                  <a:lnTo>
                    <a:pt x="310" y="465"/>
                  </a:lnTo>
                  <a:lnTo>
                    <a:pt x="310" y="458"/>
                  </a:lnTo>
                  <a:lnTo>
                    <a:pt x="304" y="452"/>
                  </a:lnTo>
                  <a:lnTo>
                    <a:pt x="301" y="446"/>
                  </a:lnTo>
                  <a:lnTo>
                    <a:pt x="295" y="443"/>
                  </a:lnTo>
                  <a:lnTo>
                    <a:pt x="289" y="437"/>
                  </a:lnTo>
                  <a:lnTo>
                    <a:pt x="283" y="434"/>
                  </a:lnTo>
                  <a:lnTo>
                    <a:pt x="273" y="434"/>
                  </a:lnTo>
                  <a:lnTo>
                    <a:pt x="267" y="434"/>
                  </a:lnTo>
                  <a:lnTo>
                    <a:pt x="261" y="434"/>
                  </a:lnTo>
                  <a:lnTo>
                    <a:pt x="261" y="431"/>
                  </a:lnTo>
                  <a:lnTo>
                    <a:pt x="264" y="428"/>
                  </a:lnTo>
                  <a:lnTo>
                    <a:pt x="264" y="425"/>
                  </a:lnTo>
                  <a:lnTo>
                    <a:pt x="267" y="425"/>
                  </a:lnTo>
                  <a:lnTo>
                    <a:pt x="267" y="421"/>
                  </a:lnTo>
                  <a:lnTo>
                    <a:pt x="270" y="418"/>
                  </a:lnTo>
                  <a:lnTo>
                    <a:pt x="270" y="415"/>
                  </a:lnTo>
                  <a:lnTo>
                    <a:pt x="273" y="415"/>
                  </a:lnTo>
                  <a:lnTo>
                    <a:pt x="301" y="378"/>
                  </a:lnTo>
                  <a:lnTo>
                    <a:pt x="307" y="372"/>
                  </a:lnTo>
                  <a:lnTo>
                    <a:pt x="310" y="366"/>
                  </a:lnTo>
                  <a:lnTo>
                    <a:pt x="310" y="360"/>
                  </a:lnTo>
                  <a:lnTo>
                    <a:pt x="313" y="354"/>
                  </a:lnTo>
                  <a:lnTo>
                    <a:pt x="313" y="348"/>
                  </a:lnTo>
                  <a:lnTo>
                    <a:pt x="310" y="341"/>
                  </a:lnTo>
                  <a:lnTo>
                    <a:pt x="310" y="335"/>
                  </a:lnTo>
                  <a:lnTo>
                    <a:pt x="307" y="329"/>
                  </a:lnTo>
                  <a:lnTo>
                    <a:pt x="304" y="323"/>
                  </a:lnTo>
                  <a:lnTo>
                    <a:pt x="301" y="317"/>
                  </a:lnTo>
                  <a:lnTo>
                    <a:pt x="295" y="314"/>
                  </a:lnTo>
                  <a:lnTo>
                    <a:pt x="289" y="311"/>
                  </a:lnTo>
                  <a:lnTo>
                    <a:pt x="283" y="308"/>
                  </a:lnTo>
                  <a:lnTo>
                    <a:pt x="276" y="305"/>
                  </a:lnTo>
                  <a:lnTo>
                    <a:pt x="270" y="305"/>
                  </a:lnTo>
                  <a:lnTo>
                    <a:pt x="264" y="305"/>
                  </a:lnTo>
                  <a:lnTo>
                    <a:pt x="283" y="280"/>
                  </a:lnTo>
                  <a:lnTo>
                    <a:pt x="286" y="277"/>
                  </a:lnTo>
                  <a:lnTo>
                    <a:pt x="289" y="274"/>
                  </a:lnTo>
                  <a:lnTo>
                    <a:pt x="289" y="271"/>
                  </a:lnTo>
                  <a:lnTo>
                    <a:pt x="292" y="268"/>
                  </a:lnTo>
                  <a:lnTo>
                    <a:pt x="292" y="265"/>
                  </a:lnTo>
                  <a:lnTo>
                    <a:pt x="292" y="261"/>
                  </a:lnTo>
                  <a:lnTo>
                    <a:pt x="295" y="258"/>
                  </a:lnTo>
                  <a:lnTo>
                    <a:pt x="295" y="255"/>
                  </a:lnTo>
                  <a:lnTo>
                    <a:pt x="295" y="255"/>
                  </a:lnTo>
                  <a:lnTo>
                    <a:pt x="295" y="255"/>
                  </a:lnTo>
                  <a:lnTo>
                    <a:pt x="295" y="258"/>
                  </a:lnTo>
                  <a:lnTo>
                    <a:pt x="295" y="258"/>
                  </a:lnTo>
                  <a:lnTo>
                    <a:pt x="298" y="258"/>
                  </a:lnTo>
                  <a:lnTo>
                    <a:pt x="298" y="258"/>
                  </a:lnTo>
                  <a:lnTo>
                    <a:pt x="298" y="261"/>
                  </a:lnTo>
                  <a:lnTo>
                    <a:pt x="298" y="261"/>
                  </a:lnTo>
                  <a:lnTo>
                    <a:pt x="307" y="268"/>
                  </a:lnTo>
                  <a:lnTo>
                    <a:pt x="313" y="274"/>
                  </a:lnTo>
                  <a:lnTo>
                    <a:pt x="323" y="277"/>
                  </a:lnTo>
                  <a:lnTo>
                    <a:pt x="332" y="277"/>
                  </a:lnTo>
                  <a:lnTo>
                    <a:pt x="341" y="277"/>
                  </a:lnTo>
                  <a:lnTo>
                    <a:pt x="350" y="274"/>
                  </a:lnTo>
                  <a:lnTo>
                    <a:pt x="357" y="271"/>
                  </a:lnTo>
                  <a:lnTo>
                    <a:pt x="366" y="265"/>
                  </a:lnTo>
                  <a:lnTo>
                    <a:pt x="381" y="252"/>
                  </a:lnTo>
                  <a:lnTo>
                    <a:pt x="381" y="252"/>
                  </a:lnTo>
                  <a:lnTo>
                    <a:pt x="381" y="252"/>
                  </a:lnTo>
                  <a:lnTo>
                    <a:pt x="381" y="249"/>
                  </a:lnTo>
                  <a:lnTo>
                    <a:pt x="381" y="249"/>
                  </a:lnTo>
                  <a:lnTo>
                    <a:pt x="381" y="249"/>
                  </a:lnTo>
                  <a:lnTo>
                    <a:pt x="381" y="249"/>
                  </a:lnTo>
                  <a:lnTo>
                    <a:pt x="384" y="249"/>
                  </a:lnTo>
                  <a:lnTo>
                    <a:pt x="384" y="249"/>
                  </a:lnTo>
                  <a:lnTo>
                    <a:pt x="387" y="255"/>
                  </a:lnTo>
                  <a:lnTo>
                    <a:pt x="390" y="261"/>
                  </a:lnTo>
                  <a:lnTo>
                    <a:pt x="393" y="268"/>
                  </a:lnTo>
                  <a:lnTo>
                    <a:pt x="400" y="271"/>
                  </a:lnTo>
                  <a:lnTo>
                    <a:pt x="406" y="274"/>
                  </a:lnTo>
                  <a:lnTo>
                    <a:pt x="412" y="277"/>
                  </a:lnTo>
                  <a:lnTo>
                    <a:pt x="418" y="280"/>
                  </a:lnTo>
                  <a:lnTo>
                    <a:pt x="427" y="280"/>
                  </a:lnTo>
                  <a:lnTo>
                    <a:pt x="449" y="277"/>
                  </a:lnTo>
                  <a:lnTo>
                    <a:pt x="452" y="277"/>
                  </a:lnTo>
                  <a:lnTo>
                    <a:pt x="455" y="274"/>
                  </a:lnTo>
                  <a:lnTo>
                    <a:pt x="455" y="274"/>
                  </a:lnTo>
                  <a:lnTo>
                    <a:pt x="458" y="274"/>
                  </a:lnTo>
                  <a:lnTo>
                    <a:pt x="458" y="271"/>
                  </a:lnTo>
                  <a:lnTo>
                    <a:pt x="461" y="271"/>
                  </a:lnTo>
                  <a:lnTo>
                    <a:pt x="461" y="271"/>
                  </a:lnTo>
                  <a:lnTo>
                    <a:pt x="464" y="268"/>
                  </a:lnTo>
                  <a:lnTo>
                    <a:pt x="464" y="277"/>
                  </a:lnTo>
                  <a:lnTo>
                    <a:pt x="467" y="286"/>
                  </a:lnTo>
                  <a:lnTo>
                    <a:pt x="473" y="295"/>
                  </a:lnTo>
                  <a:lnTo>
                    <a:pt x="480" y="301"/>
                  </a:lnTo>
                  <a:lnTo>
                    <a:pt x="486" y="305"/>
                  </a:lnTo>
                  <a:lnTo>
                    <a:pt x="495" y="311"/>
                  </a:lnTo>
                  <a:lnTo>
                    <a:pt x="501" y="314"/>
                  </a:lnTo>
                  <a:lnTo>
                    <a:pt x="510" y="314"/>
                  </a:lnTo>
                  <a:lnTo>
                    <a:pt x="535" y="308"/>
                  </a:lnTo>
                  <a:lnTo>
                    <a:pt x="535" y="308"/>
                  </a:lnTo>
                  <a:lnTo>
                    <a:pt x="538" y="308"/>
                  </a:lnTo>
                  <a:lnTo>
                    <a:pt x="541" y="308"/>
                  </a:lnTo>
                  <a:lnTo>
                    <a:pt x="541" y="305"/>
                  </a:lnTo>
                  <a:lnTo>
                    <a:pt x="544" y="305"/>
                  </a:lnTo>
                  <a:lnTo>
                    <a:pt x="544" y="305"/>
                  </a:lnTo>
                  <a:lnTo>
                    <a:pt x="547" y="305"/>
                  </a:lnTo>
                  <a:lnTo>
                    <a:pt x="550" y="301"/>
                  </a:lnTo>
                  <a:lnTo>
                    <a:pt x="547" y="305"/>
                  </a:lnTo>
                  <a:lnTo>
                    <a:pt x="547" y="305"/>
                  </a:lnTo>
                  <a:lnTo>
                    <a:pt x="547" y="305"/>
                  </a:lnTo>
                  <a:lnTo>
                    <a:pt x="547" y="305"/>
                  </a:lnTo>
                  <a:lnTo>
                    <a:pt x="547" y="308"/>
                  </a:lnTo>
                  <a:lnTo>
                    <a:pt x="547" y="308"/>
                  </a:lnTo>
                  <a:lnTo>
                    <a:pt x="544" y="308"/>
                  </a:lnTo>
                  <a:lnTo>
                    <a:pt x="544" y="311"/>
                  </a:lnTo>
                  <a:lnTo>
                    <a:pt x="541" y="314"/>
                  </a:lnTo>
                  <a:lnTo>
                    <a:pt x="541" y="320"/>
                  </a:lnTo>
                  <a:lnTo>
                    <a:pt x="538" y="326"/>
                  </a:lnTo>
                  <a:lnTo>
                    <a:pt x="538" y="332"/>
                  </a:lnTo>
                  <a:lnTo>
                    <a:pt x="538" y="338"/>
                  </a:lnTo>
                  <a:lnTo>
                    <a:pt x="538" y="345"/>
                  </a:lnTo>
                  <a:lnTo>
                    <a:pt x="538" y="351"/>
                  </a:lnTo>
                  <a:lnTo>
                    <a:pt x="541" y="357"/>
                  </a:lnTo>
                  <a:lnTo>
                    <a:pt x="544" y="363"/>
                  </a:lnTo>
                  <a:lnTo>
                    <a:pt x="550" y="369"/>
                  </a:lnTo>
                  <a:lnTo>
                    <a:pt x="560" y="375"/>
                  </a:lnTo>
                  <a:lnTo>
                    <a:pt x="566" y="381"/>
                  </a:lnTo>
                  <a:lnTo>
                    <a:pt x="575" y="381"/>
                  </a:lnTo>
                  <a:lnTo>
                    <a:pt x="584" y="385"/>
                  </a:lnTo>
                  <a:lnTo>
                    <a:pt x="593" y="381"/>
                  </a:lnTo>
                  <a:lnTo>
                    <a:pt x="603" y="378"/>
                  </a:lnTo>
                  <a:lnTo>
                    <a:pt x="609" y="375"/>
                  </a:lnTo>
                  <a:lnTo>
                    <a:pt x="621" y="366"/>
                  </a:lnTo>
                  <a:lnTo>
                    <a:pt x="621" y="372"/>
                  </a:lnTo>
                  <a:lnTo>
                    <a:pt x="618" y="378"/>
                  </a:lnTo>
                  <a:lnTo>
                    <a:pt x="618" y="381"/>
                  </a:lnTo>
                  <a:lnTo>
                    <a:pt x="618" y="388"/>
                  </a:lnTo>
                  <a:lnTo>
                    <a:pt x="618" y="391"/>
                  </a:lnTo>
                  <a:lnTo>
                    <a:pt x="621" y="397"/>
                  </a:lnTo>
                  <a:lnTo>
                    <a:pt x="621" y="403"/>
                  </a:lnTo>
                  <a:lnTo>
                    <a:pt x="624" y="406"/>
                  </a:lnTo>
                  <a:lnTo>
                    <a:pt x="630" y="415"/>
                  </a:lnTo>
                  <a:lnTo>
                    <a:pt x="637" y="421"/>
                  </a:lnTo>
                  <a:lnTo>
                    <a:pt x="646" y="425"/>
                  </a:lnTo>
                  <a:lnTo>
                    <a:pt x="652" y="428"/>
                  </a:lnTo>
                  <a:lnTo>
                    <a:pt x="661" y="431"/>
                  </a:lnTo>
                  <a:lnTo>
                    <a:pt x="670" y="431"/>
                  </a:lnTo>
                  <a:lnTo>
                    <a:pt x="680" y="428"/>
                  </a:lnTo>
                  <a:lnTo>
                    <a:pt x="689" y="425"/>
                  </a:lnTo>
                  <a:lnTo>
                    <a:pt x="701" y="415"/>
                  </a:lnTo>
                  <a:lnTo>
                    <a:pt x="704" y="412"/>
                  </a:lnTo>
                  <a:lnTo>
                    <a:pt x="707" y="412"/>
                  </a:lnTo>
                  <a:lnTo>
                    <a:pt x="710" y="409"/>
                  </a:lnTo>
                  <a:lnTo>
                    <a:pt x="714" y="406"/>
                  </a:lnTo>
                  <a:lnTo>
                    <a:pt x="717" y="406"/>
                  </a:lnTo>
                  <a:lnTo>
                    <a:pt x="720" y="403"/>
                  </a:lnTo>
                  <a:lnTo>
                    <a:pt x="723" y="403"/>
                  </a:lnTo>
                  <a:lnTo>
                    <a:pt x="729" y="400"/>
                  </a:lnTo>
                  <a:lnTo>
                    <a:pt x="735" y="397"/>
                  </a:lnTo>
                  <a:lnTo>
                    <a:pt x="744" y="391"/>
                  </a:lnTo>
                  <a:lnTo>
                    <a:pt x="747" y="381"/>
                  </a:lnTo>
                  <a:lnTo>
                    <a:pt x="750" y="375"/>
                  </a:lnTo>
                  <a:lnTo>
                    <a:pt x="754" y="366"/>
                  </a:lnTo>
                  <a:lnTo>
                    <a:pt x="754" y="357"/>
                  </a:lnTo>
                  <a:lnTo>
                    <a:pt x="754" y="348"/>
                  </a:lnTo>
                  <a:lnTo>
                    <a:pt x="750" y="338"/>
                  </a:lnTo>
                  <a:lnTo>
                    <a:pt x="750" y="338"/>
                  </a:lnTo>
                  <a:lnTo>
                    <a:pt x="747" y="335"/>
                  </a:lnTo>
                  <a:lnTo>
                    <a:pt x="747" y="335"/>
                  </a:lnTo>
                  <a:lnTo>
                    <a:pt x="747" y="332"/>
                  </a:lnTo>
                  <a:lnTo>
                    <a:pt x="747" y="332"/>
                  </a:lnTo>
                  <a:lnTo>
                    <a:pt x="744" y="332"/>
                  </a:lnTo>
                  <a:lnTo>
                    <a:pt x="744" y="329"/>
                  </a:lnTo>
                  <a:lnTo>
                    <a:pt x="744" y="329"/>
                  </a:lnTo>
                  <a:lnTo>
                    <a:pt x="744" y="326"/>
                  </a:lnTo>
                  <a:lnTo>
                    <a:pt x="744" y="326"/>
                  </a:lnTo>
                  <a:lnTo>
                    <a:pt x="744" y="323"/>
                  </a:lnTo>
                  <a:lnTo>
                    <a:pt x="747" y="323"/>
                  </a:lnTo>
                  <a:lnTo>
                    <a:pt x="747" y="320"/>
                  </a:lnTo>
                  <a:lnTo>
                    <a:pt x="747" y="320"/>
                  </a:lnTo>
                  <a:lnTo>
                    <a:pt x="747" y="317"/>
                  </a:lnTo>
                  <a:lnTo>
                    <a:pt x="750" y="317"/>
                  </a:lnTo>
                  <a:lnTo>
                    <a:pt x="763" y="289"/>
                  </a:lnTo>
                  <a:lnTo>
                    <a:pt x="763" y="289"/>
                  </a:lnTo>
                  <a:lnTo>
                    <a:pt x="763" y="286"/>
                  </a:lnTo>
                  <a:lnTo>
                    <a:pt x="766" y="286"/>
                  </a:lnTo>
                  <a:lnTo>
                    <a:pt x="766" y="286"/>
                  </a:lnTo>
                  <a:lnTo>
                    <a:pt x="766" y="283"/>
                  </a:lnTo>
                  <a:lnTo>
                    <a:pt x="766" y="283"/>
                  </a:lnTo>
                  <a:lnTo>
                    <a:pt x="766" y="280"/>
                  </a:lnTo>
                  <a:lnTo>
                    <a:pt x="766" y="280"/>
                  </a:lnTo>
                  <a:lnTo>
                    <a:pt x="769" y="271"/>
                  </a:lnTo>
                  <a:lnTo>
                    <a:pt x="766" y="261"/>
                  </a:lnTo>
                  <a:lnTo>
                    <a:pt x="766" y="252"/>
                  </a:lnTo>
                  <a:lnTo>
                    <a:pt x="763" y="243"/>
                  </a:lnTo>
                  <a:lnTo>
                    <a:pt x="757" y="237"/>
                  </a:lnTo>
                  <a:lnTo>
                    <a:pt x="750" y="231"/>
                  </a:lnTo>
                  <a:lnTo>
                    <a:pt x="741" y="225"/>
                  </a:lnTo>
                  <a:lnTo>
                    <a:pt x="732" y="221"/>
                  </a:lnTo>
                  <a:close/>
                  <a:moveTo>
                    <a:pt x="298" y="197"/>
                  </a:moveTo>
                  <a:lnTo>
                    <a:pt x="295" y="206"/>
                  </a:lnTo>
                  <a:lnTo>
                    <a:pt x="292" y="209"/>
                  </a:lnTo>
                  <a:lnTo>
                    <a:pt x="292" y="212"/>
                  </a:lnTo>
                  <a:lnTo>
                    <a:pt x="292" y="212"/>
                  </a:lnTo>
                  <a:lnTo>
                    <a:pt x="289" y="215"/>
                  </a:lnTo>
                  <a:lnTo>
                    <a:pt x="289" y="218"/>
                  </a:lnTo>
                  <a:lnTo>
                    <a:pt x="289" y="221"/>
                  </a:lnTo>
                  <a:lnTo>
                    <a:pt x="289" y="225"/>
                  </a:lnTo>
                  <a:lnTo>
                    <a:pt x="289" y="228"/>
                  </a:lnTo>
                  <a:lnTo>
                    <a:pt x="286" y="225"/>
                  </a:lnTo>
                  <a:lnTo>
                    <a:pt x="283" y="221"/>
                  </a:lnTo>
                  <a:lnTo>
                    <a:pt x="280" y="218"/>
                  </a:lnTo>
                  <a:lnTo>
                    <a:pt x="280" y="215"/>
                  </a:lnTo>
                  <a:lnTo>
                    <a:pt x="276" y="212"/>
                  </a:lnTo>
                  <a:lnTo>
                    <a:pt x="273" y="212"/>
                  </a:lnTo>
                  <a:lnTo>
                    <a:pt x="270" y="209"/>
                  </a:lnTo>
                  <a:lnTo>
                    <a:pt x="267" y="209"/>
                  </a:lnTo>
                  <a:lnTo>
                    <a:pt x="270" y="206"/>
                  </a:lnTo>
                  <a:lnTo>
                    <a:pt x="276" y="203"/>
                  </a:lnTo>
                  <a:lnTo>
                    <a:pt x="280" y="200"/>
                  </a:lnTo>
                  <a:lnTo>
                    <a:pt x="286" y="197"/>
                  </a:lnTo>
                  <a:lnTo>
                    <a:pt x="292" y="197"/>
                  </a:lnTo>
                  <a:lnTo>
                    <a:pt x="295" y="194"/>
                  </a:lnTo>
                  <a:lnTo>
                    <a:pt x="301" y="191"/>
                  </a:lnTo>
                  <a:lnTo>
                    <a:pt x="304" y="188"/>
                  </a:lnTo>
                  <a:lnTo>
                    <a:pt x="304" y="191"/>
                  </a:lnTo>
                  <a:lnTo>
                    <a:pt x="304" y="191"/>
                  </a:lnTo>
                  <a:lnTo>
                    <a:pt x="301" y="194"/>
                  </a:lnTo>
                  <a:lnTo>
                    <a:pt x="301" y="194"/>
                  </a:lnTo>
                  <a:lnTo>
                    <a:pt x="301" y="194"/>
                  </a:lnTo>
                  <a:lnTo>
                    <a:pt x="301" y="197"/>
                  </a:lnTo>
                  <a:lnTo>
                    <a:pt x="301" y="197"/>
                  </a:lnTo>
                  <a:lnTo>
                    <a:pt x="298" y="197"/>
                  </a:lnTo>
                  <a:close/>
                </a:path>
              </a:pathLst>
            </a:custGeom>
            <a:solidFill>
              <a:srgbClr val="D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11" name="Freeform 27"/>
            <p:cNvSpPr>
              <a:spLocks noEditPoints="1"/>
            </p:cNvSpPr>
            <p:nvPr/>
          </p:nvSpPr>
          <p:spPr bwMode="auto">
            <a:xfrm>
              <a:off x="4036" y="1504"/>
              <a:ext cx="683" cy="791"/>
            </a:xfrm>
            <a:custGeom>
              <a:avLst/>
              <a:gdLst/>
              <a:ahLst/>
              <a:cxnLst>
                <a:cxn ang="0">
                  <a:pos x="683" y="348"/>
                </a:cxn>
                <a:cxn ang="0">
                  <a:pos x="640" y="305"/>
                </a:cxn>
                <a:cxn ang="0">
                  <a:pos x="579" y="314"/>
                </a:cxn>
                <a:cxn ang="0">
                  <a:pos x="582" y="299"/>
                </a:cxn>
                <a:cxn ang="0">
                  <a:pos x="613" y="243"/>
                </a:cxn>
                <a:cxn ang="0">
                  <a:pos x="591" y="194"/>
                </a:cxn>
                <a:cxn ang="0">
                  <a:pos x="511" y="206"/>
                </a:cxn>
                <a:cxn ang="0">
                  <a:pos x="480" y="215"/>
                </a:cxn>
                <a:cxn ang="0">
                  <a:pos x="508" y="175"/>
                </a:cxn>
                <a:cxn ang="0">
                  <a:pos x="499" y="126"/>
                </a:cxn>
                <a:cxn ang="0">
                  <a:pos x="431" y="120"/>
                </a:cxn>
                <a:cxn ang="0">
                  <a:pos x="419" y="120"/>
                </a:cxn>
                <a:cxn ang="0">
                  <a:pos x="422" y="68"/>
                </a:cxn>
                <a:cxn ang="0">
                  <a:pos x="354" y="52"/>
                </a:cxn>
                <a:cxn ang="0">
                  <a:pos x="326" y="62"/>
                </a:cxn>
                <a:cxn ang="0">
                  <a:pos x="326" y="31"/>
                </a:cxn>
                <a:cxn ang="0">
                  <a:pos x="268" y="3"/>
                </a:cxn>
                <a:cxn ang="0">
                  <a:pos x="56" y="172"/>
                </a:cxn>
                <a:cxn ang="0">
                  <a:pos x="28" y="215"/>
                </a:cxn>
                <a:cxn ang="0">
                  <a:pos x="49" y="255"/>
                </a:cxn>
                <a:cxn ang="0">
                  <a:pos x="28" y="280"/>
                </a:cxn>
                <a:cxn ang="0">
                  <a:pos x="3" y="314"/>
                </a:cxn>
                <a:cxn ang="0">
                  <a:pos x="28" y="369"/>
                </a:cxn>
                <a:cxn ang="0">
                  <a:pos x="83" y="369"/>
                </a:cxn>
                <a:cxn ang="0">
                  <a:pos x="129" y="345"/>
                </a:cxn>
                <a:cxn ang="0">
                  <a:pos x="136" y="317"/>
                </a:cxn>
                <a:cxn ang="0">
                  <a:pos x="163" y="292"/>
                </a:cxn>
                <a:cxn ang="0">
                  <a:pos x="216" y="305"/>
                </a:cxn>
                <a:cxn ang="0">
                  <a:pos x="296" y="277"/>
                </a:cxn>
                <a:cxn ang="0">
                  <a:pos x="326" y="274"/>
                </a:cxn>
                <a:cxn ang="0">
                  <a:pos x="305" y="320"/>
                </a:cxn>
                <a:cxn ang="0">
                  <a:pos x="330" y="363"/>
                </a:cxn>
                <a:cxn ang="0">
                  <a:pos x="397" y="351"/>
                </a:cxn>
                <a:cxn ang="0">
                  <a:pos x="425" y="345"/>
                </a:cxn>
                <a:cxn ang="0">
                  <a:pos x="403" y="385"/>
                </a:cxn>
                <a:cxn ang="0">
                  <a:pos x="406" y="422"/>
                </a:cxn>
                <a:cxn ang="0">
                  <a:pos x="468" y="443"/>
                </a:cxn>
                <a:cxn ang="0">
                  <a:pos x="416" y="495"/>
                </a:cxn>
                <a:cxn ang="0">
                  <a:pos x="403" y="517"/>
                </a:cxn>
                <a:cxn ang="0">
                  <a:pos x="419" y="566"/>
                </a:cxn>
                <a:cxn ang="0">
                  <a:pos x="345" y="634"/>
                </a:cxn>
                <a:cxn ang="0">
                  <a:pos x="311" y="689"/>
                </a:cxn>
                <a:cxn ang="0">
                  <a:pos x="354" y="732"/>
                </a:cxn>
                <a:cxn ang="0">
                  <a:pos x="425" y="711"/>
                </a:cxn>
                <a:cxn ang="0">
                  <a:pos x="437" y="714"/>
                </a:cxn>
                <a:cxn ang="0">
                  <a:pos x="471" y="763"/>
                </a:cxn>
                <a:cxn ang="0">
                  <a:pos x="508" y="779"/>
                </a:cxn>
                <a:cxn ang="0">
                  <a:pos x="563" y="720"/>
                </a:cxn>
                <a:cxn ang="0">
                  <a:pos x="622" y="637"/>
                </a:cxn>
                <a:cxn ang="0">
                  <a:pos x="603" y="591"/>
                </a:cxn>
                <a:cxn ang="0">
                  <a:pos x="588" y="563"/>
                </a:cxn>
                <a:cxn ang="0">
                  <a:pos x="643" y="505"/>
                </a:cxn>
                <a:cxn ang="0">
                  <a:pos x="647" y="465"/>
                </a:cxn>
                <a:cxn ang="0">
                  <a:pos x="619" y="431"/>
                </a:cxn>
                <a:cxn ang="0">
                  <a:pos x="533" y="615"/>
                </a:cxn>
                <a:cxn ang="0">
                  <a:pos x="533" y="615"/>
                </a:cxn>
              </a:cxnLst>
              <a:rect l="0" t="0" r="r" b="b"/>
              <a:pathLst>
                <a:path w="683" h="791">
                  <a:moveTo>
                    <a:pt x="671" y="382"/>
                  </a:moveTo>
                  <a:lnTo>
                    <a:pt x="677" y="379"/>
                  </a:lnTo>
                  <a:lnTo>
                    <a:pt x="680" y="372"/>
                  </a:lnTo>
                  <a:lnTo>
                    <a:pt x="680" y="369"/>
                  </a:lnTo>
                  <a:lnTo>
                    <a:pt x="683" y="363"/>
                  </a:lnTo>
                  <a:lnTo>
                    <a:pt x="683" y="357"/>
                  </a:lnTo>
                  <a:lnTo>
                    <a:pt x="683" y="354"/>
                  </a:lnTo>
                  <a:lnTo>
                    <a:pt x="683" y="348"/>
                  </a:lnTo>
                  <a:lnTo>
                    <a:pt x="683" y="342"/>
                  </a:lnTo>
                  <a:lnTo>
                    <a:pt x="680" y="332"/>
                  </a:lnTo>
                  <a:lnTo>
                    <a:pt x="677" y="326"/>
                  </a:lnTo>
                  <a:lnTo>
                    <a:pt x="671" y="317"/>
                  </a:lnTo>
                  <a:lnTo>
                    <a:pt x="665" y="311"/>
                  </a:lnTo>
                  <a:lnTo>
                    <a:pt x="659" y="308"/>
                  </a:lnTo>
                  <a:lnTo>
                    <a:pt x="650" y="305"/>
                  </a:lnTo>
                  <a:lnTo>
                    <a:pt x="640" y="305"/>
                  </a:lnTo>
                  <a:lnTo>
                    <a:pt x="631" y="305"/>
                  </a:lnTo>
                  <a:lnTo>
                    <a:pt x="619" y="305"/>
                  </a:lnTo>
                  <a:lnTo>
                    <a:pt x="613" y="308"/>
                  </a:lnTo>
                  <a:lnTo>
                    <a:pt x="606" y="308"/>
                  </a:lnTo>
                  <a:lnTo>
                    <a:pt x="600" y="308"/>
                  </a:lnTo>
                  <a:lnTo>
                    <a:pt x="594" y="311"/>
                  </a:lnTo>
                  <a:lnTo>
                    <a:pt x="585" y="311"/>
                  </a:lnTo>
                  <a:lnTo>
                    <a:pt x="579" y="314"/>
                  </a:lnTo>
                  <a:lnTo>
                    <a:pt x="573" y="314"/>
                  </a:lnTo>
                  <a:lnTo>
                    <a:pt x="566" y="317"/>
                  </a:lnTo>
                  <a:lnTo>
                    <a:pt x="570" y="314"/>
                  </a:lnTo>
                  <a:lnTo>
                    <a:pt x="573" y="311"/>
                  </a:lnTo>
                  <a:lnTo>
                    <a:pt x="573" y="308"/>
                  </a:lnTo>
                  <a:lnTo>
                    <a:pt x="576" y="305"/>
                  </a:lnTo>
                  <a:lnTo>
                    <a:pt x="579" y="302"/>
                  </a:lnTo>
                  <a:lnTo>
                    <a:pt x="582" y="299"/>
                  </a:lnTo>
                  <a:lnTo>
                    <a:pt x="582" y="295"/>
                  </a:lnTo>
                  <a:lnTo>
                    <a:pt x="585" y="292"/>
                  </a:lnTo>
                  <a:lnTo>
                    <a:pt x="606" y="259"/>
                  </a:lnTo>
                  <a:lnTo>
                    <a:pt x="610" y="255"/>
                  </a:lnTo>
                  <a:lnTo>
                    <a:pt x="613" y="252"/>
                  </a:lnTo>
                  <a:lnTo>
                    <a:pt x="613" y="249"/>
                  </a:lnTo>
                  <a:lnTo>
                    <a:pt x="613" y="246"/>
                  </a:lnTo>
                  <a:lnTo>
                    <a:pt x="613" y="243"/>
                  </a:lnTo>
                  <a:lnTo>
                    <a:pt x="616" y="240"/>
                  </a:lnTo>
                  <a:lnTo>
                    <a:pt x="616" y="234"/>
                  </a:lnTo>
                  <a:lnTo>
                    <a:pt x="616" y="231"/>
                  </a:lnTo>
                  <a:lnTo>
                    <a:pt x="613" y="222"/>
                  </a:lnTo>
                  <a:lnTo>
                    <a:pt x="610" y="212"/>
                  </a:lnTo>
                  <a:lnTo>
                    <a:pt x="603" y="206"/>
                  </a:lnTo>
                  <a:lnTo>
                    <a:pt x="597" y="200"/>
                  </a:lnTo>
                  <a:lnTo>
                    <a:pt x="591" y="194"/>
                  </a:lnTo>
                  <a:lnTo>
                    <a:pt x="582" y="191"/>
                  </a:lnTo>
                  <a:lnTo>
                    <a:pt x="573" y="188"/>
                  </a:lnTo>
                  <a:lnTo>
                    <a:pt x="563" y="188"/>
                  </a:lnTo>
                  <a:lnTo>
                    <a:pt x="545" y="194"/>
                  </a:lnTo>
                  <a:lnTo>
                    <a:pt x="536" y="197"/>
                  </a:lnTo>
                  <a:lnTo>
                    <a:pt x="526" y="200"/>
                  </a:lnTo>
                  <a:lnTo>
                    <a:pt x="520" y="203"/>
                  </a:lnTo>
                  <a:lnTo>
                    <a:pt x="511" y="206"/>
                  </a:lnTo>
                  <a:lnTo>
                    <a:pt x="502" y="209"/>
                  </a:lnTo>
                  <a:lnTo>
                    <a:pt x="496" y="212"/>
                  </a:lnTo>
                  <a:lnTo>
                    <a:pt x="486" y="215"/>
                  </a:lnTo>
                  <a:lnTo>
                    <a:pt x="477" y="219"/>
                  </a:lnTo>
                  <a:lnTo>
                    <a:pt x="477" y="219"/>
                  </a:lnTo>
                  <a:lnTo>
                    <a:pt x="477" y="219"/>
                  </a:lnTo>
                  <a:lnTo>
                    <a:pt x="480" y="215"/>
                  </a:lnTo>
                  <a:lnTo>
                    <a:pt x="480" y="215"/>
                  </a:lnTo>
                  <a:lnTo>
                    <a:pt x="480" y="215"/>
                  </a:lnTo>
                  <a:lnTo>
                    <a:pt x="480" y="212"/>
                  </a:lnTo>
                  <a:lnTo>
                    <a:pt x="480" y="212"/>
                  </a:lnTo>
                  <a:lnTo>
                    <a:pt x="483" y="212"/>
                  </a:lnTo>
                  <a:lnTo>
                    <a:pt x="502" y="188"/>
                  </a:lnTo>
                  <a:lnTo>
                    <a:pt x="505" y="185"/>
                  </a:lnTo>
                  <a:lnTo>
                    <a:pt x="508" y="179"/>
                  </a:lnTo>
                  <a:lnTo>
                    <a:pt x="508" y="175"/>
                  </a:lnTo>
                  <a:lnTo>
                    <a:pt x="511" y="169"/>
                  </a:lnTo>
                  <a:lnTo>
                    <a:pt x="511" y="166"/>
                  </a:lnTo>
                  <a:lnTo>
                    <a:pt x="511" y="160"/>
                  </a:lnTo>
                  <a:lnTo>
                    <a:pt x="511" y="157"/>
                  </a:lnTo>
                  <a:lnTo>
                    <a:pt x="511" y="151"/>
                  </a:lnTo>
                  <a:lnTo>
                    <a:pt x="508" y="142"/>
                  </a:lnTo>
                  <a:lnTo>
                    <a:pt x="505" y="132"/>
                  </a:lnTo>
                  <a:lnTo>
                    <a:pt x="499" y="126"/>
                  </a:lnTo>
                  <a:lnTo>
                    <a:pt x="493" y="120"/>
                  </a:lnTo>
                  <a:lnTo>
                    <a:pt x="483" y="117"/>
                  </a:lnTo>
                  <a:lnTo>
                    <a:pt x="474" y="114"/>
                  </a:lnTo>
                  <a:lnTo>
                    <a:pt x="465" y="114"/>
                  </a:lnTo>
                  <a:lnTo>
                    <a:pt x="456" y="114"/>
                  </a:lnTo>
                  <a:lnTo>
                    <a:pt x="437" y="117"/>
                  </a:lnTo>
                  <a:lnTo>
                    <a:pt x="434" y="120"/>
                  </a:lnTo>
                  <a:lnTo>
                    <a:pt x="431" y="120"/>
                  </a:lnTo>
                  <a:lnTo>
                    <a:pt x="428" y="123"/>
                  </a:lnTo>
                  <a:lnTo>
                    <a:pt x="422" y="126"/>
                  </a:lnTo>
                  <a:lnTo>
                    <a:pt x="419" y="126"/>
                  </a:lnTo>
                  <a:lnTo>
                    <a:pt x="416" y="129"/>
                  </a:lnTo>
                  <a:lnTo>
                    <a:pt x="410" y="129"/>
                  </a:lnTo>
                  <a:lnTo>
                    <a:pt x="406" y="132"/>
                  </a:lnTo>
                  <a:lnTo>
                    <a:pt x="413" y="126"/>
                  </a:lnTo>
                  <a:lnTo>
                    <a:pt x="419" y="120"/>
                  </a:lnTo>
                  <a:lnTo>
                    <a:pt x="422" y="114"/>
                  </a:lnTo>
                  <a:lnTo>
                    <a:pt x="425" y="108"/>
                  </a:lnTo>
                  <a:lnTo>
                    <a:pt x="428" y="102"/>
                  </a:lnTo>
                  <a:lnTo>
                    <a:pt x="428" y="95"/>
                  </a:lnTo>
                  <a:lnTo>
                    <a:pt x="428" y="89"/>
                  </a:lnTo>
                  <a:lnTo>
                    <a:pt x="428" y="83"/>
                  </a:lnTo>
                  <a:lnTo>
                    <a:pt x="425" y="74"/>
                  </a:lnTo>
                  <a:lnTo>
                    <a:pt x="422" y="68"/>
                  </a:lnTo>
                  <a:lnTo>
                    <a:pt x="416" y="59"/>
                  </a:lnTo>
                  <a:lnTo>
                    <a:pt x="410" y="52"/>
                  </a:lnTo>
                  <a:lnTo>
                    <a:pt x="400" y="49"/>
                  </a:lnTo>
                  <a:lnTo>
                    <a:pt x="394" y="46"/>
                  </a:lnTo>
                  <a:lnTo>
                    <a:pt x="385" y="43"/>
                  </a:lnTo>
                  <a:lnTo>
                    <a:pt x="376" y="46"/>
                  </a:lnTo>
                  <a:lnTo>
                    <a:pt x="366" y="46"/>
                  </a:lnTo>
                  <a:lnTo>
                    <a:pt x="354" y="52"/>
                  </a:lnTo>
                  <a:lnTo>
                    <a:pt x="351" y="52"/>
                  </a:lnTo>
                  <a:lnTo>
                    <a:pt x="348" y="55"/>
                  </a:lnTo>
                  <a:lnTo>
                    <a:pt x="345" y="55"/>
                  </a:lnTo>
                  <a:lnTo>
                    <a:pt x="342" y="55"/>
                  </a:lnTo>
                  <a:lnTo>
                    <a:pt x="339" y="59"/>
                  </a:lnTo>
                  <a:lnTo>
                    <a:pt x="333" y="59"/>
                  </a:lnTo>
                  <a:lnTo>
                    <a:pt x="330" y="62"/>
                  </a:lnTo>
                  <a:lnTo>
                    <a:pt x="326" y="62"/>
                  </a:lnTo>
                  <a:lnTo>
                    <a:pt x="330" y="59"/>
                  </a:lnTo>
                  <a:lnTo>
                    <a:pt x="330" y="55"/>
                  </a:lnTo>
                  <a:lnTo>
                    <a:pt x="330" y="49"/>
                  </a:lnTo>
                  <a:lnTo>
                    <a:pt x="330" y="46"/>
                  </a:lnTo>
                  <a:lnTo>
                    <a:pt x="330" y="43"/>
                  </a:lnTo>
                  <a:lnTo>
                    <a:pt x="330" y="40"/>
                  </a:lnTo>
                  <a:lnTo>
                    <a:pt x="330" y="34"/>
                  </a:lnTo>
                  <a:lnTo>
                    <a:pt x="326" y="31"/>
                  </a:lnTo>
                  <a:lnTo>
                    <a:pt x="323" y="22"/>
                  </a:lnTo>
                  <a:lnTo>
                    <a:pt x="317" y="15"/>
                  </a:lnTo>
                  <a:lnTo>
                    <a:pt x="311" y="9"/>
                  </a:lnTo>
                  <a:lnTo>
                    <a:pt x="302" y="6"/>
                  </a:lnTo>
                  <a:lnTo>
                    <a:pt x="296" y="3"/>
                  </a:lnTo>
                  <a:lnTo>
                    <a:pt x="286" y="0"/>
                  </a:lnTo>
                  <a:lnTo>
                    <a:pt x="277" y="0"/>
                  </a:lnTo>
                  <a:lnTo>
                    <a:pt x="268" y="3"/>
                  </a:lnTo>
                  <a:lnTo>
                    <a:pt x="237" y="19"/>
                  </a:lnTo>
                  <a:lnTo>
                    <a:pt x="209" y="37"/>
                  </a:lnTo>
                  <a:lnTo>
                    <a:pt x="185" y="62"/>
                  </a:lnTo>
                  <a:lnTo>
                    <a:pt x="160" y="83"/>
                  </a:lnTo>
                  <a:lnTo>
                    <a:pt x="136" y="108"/>
                  </a:lnTo>
                  <a:lnTo>
                    <a:pt x="111" y="132"/>
                  </a:lnTo>
                  <a:lnTo>
                    <a:pt x="83" y="154"/>
                  </a:lnTo>
                  <a:lnTo>
                    <a:pt x="56" y="172"/>
                  </a:lnTo>
                  <a:lnTo>
                    <a:pt x="43" y="185"/>
                  </a:lnTo>
                  <a:lnTo>
                    <a:pt x="40" y="188"/>
                  </a:lnTo>
                  <a:lnTo>
                    <a:pt x="37" y="191"/>
                  </a:lnTo>
                  <a:lnTo>
                    <a:pt x="34" y="197"/>
                  </a:lnTo>
                  <a:lnTo>
                    <a:pt x="31" y="200"/>
                  </a:lnTo>
                  <a:lnTo>
                    <a:pt x="31" y="206"/>
                  </a:lnTo>
                  <a:lnTo>
                    <a:pt x="28" y="209"/>
                  </a:lnTo>
                  <a:lnTo>
                    <a:pt x="28" y="215"/>
                  </a:lnTo>
                  <a:lnTo>
                    <a:pt x="28" y="222"/>
                  </a:lnTo>
                  <a:lnTo>
                    <a:pt x="31" y="228"/>
                  </a:lnTo>
                  <a:lnTo>
                    <a:pt x="31" y="234"/>
                  </a:lnTo>
                  <a:lnTo>
                    <a:pt x="34" y="240"/>
                  </a:lnTo>
                  <a:lnTo>
                    <a:pt x="37" y="243"/>
                  </a:lnTo>
                  <a:lnTo>
                    <a:pt x="40" y="249"/>
                  </a:lnTo>
                  <a:lnTo>
                    <a:pt x="46" y="252"/>
                  </a:lnTo>
                  <a:lnTo>
                    <a:pt x="49" y="255"/>
                  </a:lnTo>
                  <a:lnTo>
                    <a:pt x="56" y="259"/>
                  </a:lnTo>
                  <a:lnTo>
                    <a:pt x="53" y="262"/>
                  </a:lnTo>
                  <a:lnTo>
                    <a:pt x="46" y="265"/>
                  </a:lnTo>
                  <a:lnTo>
                    <a:pt x="43" y="268"/>
                  </a:lnTo>
                  <a:lnTo>
                    <a:pt x="40" y="271"/>
                  </a:lnTo>
                  <a:lnTo>
                    <a:pt x="37" y="274"/>
                  </a:lnTo>
                  <a:lnTo>
                    <a:pt x="31" y="277"/>
                  </a:lnTo>
                  <a:lnTo>
                    <a:pt x="28" y="280"/>
                  </a:lnTo>
                  <a:lnTo>
                    <a:pt x="25" y="283"/>
                  </a:lnTo>
                  <a:lnTo>
                    <a:pt x="19" y="289"/>
                  </a:lnTo>
                  <a:lnTo>
                    <a:pt x="13" y="292"/>
                  </a:lnTo>
                  <a:lnTo>
                    <a:pt x="9" y="295"/>
                  </a:lnTo>
                  <a:lnTo>
                    <a:pt x="6" y="302"/>
                  </a:lnTo>
                  <a:lnTo>
                    <a:pt x="6" y="305"/>
                  </a:lnTo>
                  <a:lnTo>
                    <a:pt x="3" y="311"/>
                  </a:lnTo>
                  <a:lnTo>
                    <a:pt x="3" y="314"/>
                  </a:lnTo>
                  <a:lnTo>
                    <a:pt x="0" y="320"/>
                  </a:lnTo>
                  <a:lnTo>
                    <a:pt x="0" y="326"/>
                  </a:lnTo>
                  <a:lnTo>
                    <a:pt x="3" y="335"/>
                  </a:lnTo>
                  <a:lnTo>
                    <a:pt x="3" y="342"/>
                  </a:lnTo>
                  <a:lnTo>
                    <a:pt x="9" y="351"/>
                  </a:lnTo>
                  <a:lnTo>
                    <a:pt x="16" y="357"/>
                  </a:lnTo>
                  <a:lnTo>
                    <a:pt x="22" y="363"/>
                  </a:lnTo>
                  <a:lnTo>
                    <a:pt x="28" y="369"/>
                  </a:lnTo>
                  <a:lnTo>
                    <a:pt x="37" y="369"/>
                  </a:lnTo>
                  <a:lnTo>
                    <a:pt x="46" y="372"/>
                  </a:lnTo>
                  <a:lnTo>
                    <a:pt x="65" y="372"/>
                  </a:lnTo>
                  <a:lnTo>
                    <a:pt x="68" y="369"/>
                  </a:lnTo>
                  <a:lnTo>
                    <a:pt x="71" y="369"/>
                  </a:lnTo>
                  <a:lnTo>
                    <a:pt x="74" y="369"/>
                  </a:lnTo>
                  <a:lnTo>
                    <a:pt x="80" y="369"/>
                  </a:lnTo>
                  <a:lnTo>
                    <a:pt x="83" y="369"/>
                  </a:lnTo>
                  <a:lnTo>
                    <a:pt x="86" y="369"/>
                  </a:lnTo>
                  <a:lnTo>
                    <a:pt x="89" y="369"/>
                  </a:lnTo>
                  <a:lnTo>
                    <a:pt x="93" y="369"/>
                  </a:lnTo>
                  <a:lnTo>
                    <a:pt x="102" y="366"/>
                  </a:lnTo>
                  <a:lnTo>
                    <a:pt x="111" y="363"/>
                  </a:lnTo>
                  <a:lnTo>
                    <a:pt x="117" y="357"/>
                  </a:lnTo>
                  <a:lnTo>
                    <a:pt x="123" y="351"/>
                  </a:lnTo>
                  <a:lnTo>
                    <a:pt x="129" y="345"/>
                  </a:lnTo>
                  <a:lnTo>
                    <a:pt x="133" y="335"/>
                  </a:lnTo>
                  <a:lnTo>
                    <a:pt x="136" y="326"/>
                  </a:lnTo>
                  <a:lnTo>
                    <a:pt x="136" y="317"/>
                  </a:lnTo>
                  <a:lnTo>
                    <a:pt x="136" y="317"/>
                  </a:lnTo>
                  <a:lnTo>
                    <a:pt x="136" y="317"/>
                  </a:lnTo>
                  <a:lnTo>
                    <a:pt x="136" y="317"/>
                  </a:lnTo>
                  <a:lnTo>
                    <a:pt x="136" y="317"/>
                  </a:lnTo>
                  <a:lnTo>
                    <a:pt x="136" y="317"/>
                  </a:lnTo>
                  <a:lnTo>
                    <a:pt x="136" y="317"/>
                  </a:lnTo>
                  <a:lnTo>
                    <a:pt x="136" y="317"/>
                  </a:lnTo>
                  <a:lnTo>
                    <a:pt x="136" y="317"/>
                  </a:lnTo>
                  <a:lnTo>
                    <a:pt x="142" y="311"/>
                  </a:lnTo>
                  <a:lnTo>
                    <a:pt x="148" y="308"/>
                  </a:lnTo>
                  <a:lnTo>
                    <a:pt x="154" y="302"/>
                  </a:lnTo>
                  <a:lnTo>
                    <a:pt x="160" y="299"/>
                  </a:lnTo>
                  <a:lnTo>
                    <a:pt x="163" y="292"/>
                  </a:lnTo>
                  <a:lnTo>
                    <a:pt x="169" y="289"/>
                  </a:lnTo>
                  <a:lnTo>
                    <a:pt x="176" y="283"/>
                  </a:lnTo>
                  <a:lnTo>
                    <a:pt x="182" y="280"/>
                  </a:lnTo>
                  <a:lnTo>
                    <a:pt x="185" y="286"/>
                  </a:lnTo>
                  <a:lnTo>
                    <a:pt x="191" y="292"/>
                  </a:lnTo>
                  <a:lnTo>
                    <a:pt x="200" y="299"/>
                  </a:lnTo>
                  <a:lnTo>
                    <a:pt x="206" y="302"/>
                  </a:lnTo>
                  <a:lnTo>
                    <a:pt x="216" y="305"/>
                  </a:lnTo>
                  <a:lnTo>
                    <a:pt x="222" y="305"/>
                  </a:lnTo>
                  <a:lnTo>
                    <a:pt x="231" y="305"/>
                  </a:lnTo>
                  <a:lnTo>
                    <a:pt x="240" y="302"/>
                  </a:lnTo>
                  <a:lnTo>
                    <a:pt x="256" y="295"/>
                  </a:lnTo>
                  <a:lnTo>
                    <a:pt x="268" y="292"/>
                  </a:lnTo>
                  <a:lnTo>
                    <a:pt x="277" y="286"/>
                  </a:lnTo>
                  <a:lnTo>
                    <a:pt x="286" y="283"/>
                  </a:lnTo>
                  <a:lnTo>
                    <a:pt x="296" y="277"/>
                  </a:lnTo>
                  <a:lnTo>
                    <a:pt x="305" y="274"/>
                  </a:lnTo>
                  <a:lnTo>
                    <a:pt x="314" y="268"/>
                  </a:lnTo>
                  <a:lnTo>
                    <a:pt x="326" y="265"/>
                  </a:lnTo>
                  <a:lnTo>
                    <a:pt x="336" y="262"/>
                  </a:lnTo>
                  <a:lnTo>
                    <a:pt x="333" y="265"/>
                  </a:lnTo>
                  <a:lnTo>
                    <a:pt x="330" y="268"/>
                  </a:lnTo>
                  <a:lnTo>
                    <a:pt x="330" y="271"/>
                  </a:lnTo>
                  <a:lnTo>
                    <a:pt x="326" y="274"/>
                  </a:lnTo>
                  <a:lnTo>
                    <a:pt x="323" y="277"/>
                  </a:lnTo>
                  <a:lnTo>
                    <a:pt x="320" y="280"/>
                  </a:lnTo>
                  <a:lnTo>
                    <a:pt x="317" y="283"/>
                  </a:lnTo>
                  <a:lnTo>
                    <a:pt x="314" y="289"/>
                  </a:lnTo>
                  <a:lnTo>
                    <a:pt x="308" y="305"/>
                  </a:lnTo>
                  <a:lnTo>
                    <a:pt x="305" y="308"/>
                  </a:lnTo>
                  <a:lnTo>
                    <a:pt x="305" y="314"/>
                  </a:lnTo>
                  <a:lnTo>
                    <a:pt x="305" y="320"/>
                  </a:lnTo>
                  <a:lnTo>
                    <a:pt x="305" y="323"/>
                  </a:lnTo>
                  <a:lnTo>
                    <a:pt x="305" y="329"/>
                  </a:lnTo>
                  <a:lnTo>
                    <a:pt x="305" y="332"/>
                  </a:lnTo>
                  <a:lnTo>
                    <a:pt x="308" y="339"/>
                  </a:lnTo>
                  <a:lnTo>
                    <a:pt x="308" y="342"/>
                  </a:lnTo>
                  <a:lnTo>
                    <a:pt x="314" y="351"/>
                  </a:lnTo>
                  <a:lnTo>
                    <a:pt x="320" y="357"/>
                  </a:lnTo>
                  <a:lnTo>
                    <a:pt x="330" y="363"/>
                  </a:lnTo>
                  <a:lnTo>
                    <a:pt x="336" y="366"/>
                  </a:lnTo>
                  <a:lnTo>
                    <a:pt x="345" y="366"/>
                  </a:lnTo>
                  <a:lnTo>
                    <a:pt x="354" y="366"/>
                  </a:lnTo>
                  <a:lnTo>
                    <a:pt x="363" y="366"/>
                  </a:lnTo>
                  <a:lnTo>
                    <a:pt x="373" y="363"/>
                  </a:lnTo>
                  <a:lnTo>
                    <a:pt x="388" y="354"/>
                  </a:lnTo>
                  <a:lnTo>
                    <a:pt x="394" y="351"/>
                  </a:lnTo>
                  <a:lnTo>
                    <a:pt x="397" y="351"/>
                  </a:lnTo>
                  <a:lnTo>
                    <a:pt x="403" y="348"/>
                  </a:lnTo>
                  <a:lnTo>
                    <a:pt x="410" y="345"/>
                  </a:lnTo>
                  <a:lnTo>
                    <a:pt x="413" y="345"/>
                  </a:lnTo>
                  <a:lnTo>
                    <a:pt x="419" y="342"/>
                  </a:lnTo>
                  <a:lnTo>
                    <a:pt x="425" y="342"/>
                  </a:lnTo>
                  <a:lnTo>
                    <a:pt x="428" y="339"/>
                  </a:lnTo>
                  <a:lnTo>
                    <a:pt x="428" y="342"/>
                  </a:lnTo>
                  <a:lnTo>
                    <a:pt x="425" y="345"/>
                  </a:lnTo>
                  <a:lnTo>
                    <a:pt x="422" y="348"/>
                  </a:lnTo>
                  <a:lnTo>
                    <a:pt x="422" y="351"/>
                  </a:lnTo>
                  <a:lnTo>
                    <a:pt x="419" y="354"/>
                  </a:lnTo>
                  <a:lnTo>
                    <a:pt x="416" y="357"/>
                  </a:lnTo>
                  <a:lnTo>
                    <a:pt x="416" y="360"/>
                  </a:lnTo>
                  <a:lnTo>
                    <a:pt x="413" y="363"/>
                  </a:lnTo>
                  <a:lnTo>
                    <a:pt x="406" y="379"/>
                  </a:lnTo>
                  <a:lnTo>
                    <a:pt x="403" y="385"/>
                  </a:lnTo>
                  <a:lnTo>
                    <a:pt x="403" y="388"/>
                  </a:lnTo>
                  <a:lnTo>
                    <a:pt x="400" y="391"/>
                  </a:lnTo>
                  <a:lnTo>
                    <a:pt x="400" y="397"/>
                  </a:lnTo>
                  <a:lnTo>
                    <a:pt x="400" y="400"/>
                  </a:lnTo>
                  <a:lnTo>
                    <a:pt x="400" y="406"/>
                  </a:lnTo>
                  <a:lnTo>
                    <a:pt x="400" y="409"/>
                  </a:lnTo>
                  <a:lnTo>
                    <a:pt x="403" y="412"/>
                  </a:lnTo>
                  <a:lnTo>
                    <a:pt x="406" y="422"/>
                  </a:lnTo>
                  <a:lnTo>
                    <a:pt x="413" y="431"/>
                  </a:lnTo>
                  <a:lnTo>
                    <a:pt x="419" y="437"/>
                  </a:lnTo>
                  <a:lnTo>
                    <a:pt x="425" y="440"/>
                  </a:lnTo>
                  <a:lnTo>
                    <a:pt x="434" y="443"/>
                  </a:lnTo>
                  <a:lnTo>
                    <a:pt x="443" y="446"/>
                  </a:lnTo>
                  <a:lnTo>
                    <a:pt x="453" y="446"/>
                  </a:lnTo>
                  <a:lnTo>
                    <a:pt x="462" y="443"/>
                  </a:lnTo>
                  <a:lnTo>
                    <a:pt x="468" y="443"/>
                  </a:lnTo>
                  <a:lnTo>
                    <a:pt x="462" y="449"/>
                  </a:lnTo>
                  <a:lnTo>
                    <a:pt x="456" y="455"/>
                  </a:lnTo>
                  <a:lnTo>
                    <a:pt x="450" y="462"/>
                  </a:lnTo>
                  <a:lnTo>
                    <a:pt x="440" y="468"/>
                  </a:lnTo>
                  <a:lnTo>
                    <a:pt x="434" y="474"/>
                  </a:lnTo>
                  <a:lnTo>
                    <a:pt x="428" y="480"/>
                  </a:lnTo>
                  <a:lnTo>
                    <a:pt x="422" y="489"/>
                  </a:lnTo>
                  <a:lnTo>
                    <a:pt x="416" y="495"/>
                  </a:lnTo>
                  <a:lnTo>
                    <a:pt x="413" y="502"/>
                  </a:lnTo>
                  <a:lnTo>
                    <a:pt x="410" y="502"/>
                  </a:lnTo>
                  <a:lnTo>
                    <a:pt x="410" y="505"/>
                  </a:lnTo>
                  <a:lnTo>
                    <a:pt x="406" y="508"/>
                  </a:lnTo>
                  <a:lnTo>
                    <a:pt x="406" y="508"/>
                  </a:lnTo>
                  <a:lnTo>
                    <a:pt x="406" y="511"/>
                  </a:lnTo>
                  <a:lnTo>
                    <a:pt x="403" y="514"/>
                  </a:lnTo>
                  <a:lnTo>
                    <a:pt x="403" y="517"/>
                  </a:lnTo>
                  <a:lnTo>
                    <a:pt x="403" y="517"/>
                  </a:lnTo>
                  <a:lnTo>
                    <a:pt x="400" y="526"/>
                  </a:lnTo>
                  <a:lnTo>
                    <a:pt x="400" y="532"/>
                  </a:lnTo>
                  <a:lnTo>
                    <a:pt x="403" y="542"/>
                  </a:lnTo>
                  <a:lnTo>
                    <a:pt x="406" y="548"/>
                  </a:lnTo>
                  <a:lnTo>
                    <a:pt x="410" y="554"/>
                  </a:lnTo>
                  <a:lnTo>
                    <a:pt x="413" y="560"/>
                  </a:lnTo>
                  <a:lnTo>
                    <a:pt x="419" y="566"/>
                  </a:lnTo>
                  <a:lnTo>
                    <a:pt x="425" y="569"/>
                  </a:lnTo>
                  <a:lnTo>
                    <a:pt x="413" y="579"/>
                  </a:lnTo>
                  <a:lnTo>
                    <a:pt x="403" y="588"/>
                  </a:lnTo>
                  <a:lnTo>
                    <a:pt x="391" y="597"/>
                  </a:lnTo>
                  <a:lnTo>
                    <a:pt x="379" y="606"/>
                  </a:lnTo>
                  <a:lnTo>
                    <a:pt x="366" y="615"/>
                  </a:lnTo>
                  <a:lnTo>
                    <a:pt x="354" y="625"/>
                  </a:lnTo>
                  <a:lnTo>
                    <a:pt x="345" y="634"/>
                  </a:lnTo>
                  <a:lnTo>
                    <a:pt x="333" y="643"/>
                  </a:lnTo>
                  <a:lnTo>
                    <a:pt x="320" y="659"/>
                  </a:lnTo>
                  <a:lnTo>
                    <a:pt x="317" y="662"/>
                  </a:lnTo>
                  <a:lnTo>
                    <a:pt x="314" y="668"/>
                  </a:lnTo>
                  <a:lnTo>
                    <a:pt x="311" y="674"/>
                  </a:lnTo>
                  <a:lnTo>
                    <a:pt x="311" y="677"/>
                  </a:lnTo>
                  <a:lnTo>
                    <a:pt x="311" y="683"/>
                  </a:lnTo>
                  <a:lnTo>
                    <a:pt x="311" y="689"/>
                  </a:lnTo>
                  <a:lnTo>
                    <a:pt x="311" y="695"/>
                  </a:lnTo>
                  <a:lnTo>
                    <a:pt x="314" y="699"/>
                  </a:lnTo>
                  <a:lnTo>
                    <a:pt x="317" y="708"/>
                  </a:lnTo>
                  <a:lnTo>
                    <a:pt x="323" y="717"/>
                  </a:lnTo>
                  <a:lnTo>
                    <a:pt x="330" y="723"/>
                  </a:lnTo>
                  <a:lnTo>
                    <a:pt x="336" y="726"/>
                  </a:lnTo>
                  <a:lnTo>
                    <a:pt x="345" y="729"/>
                  </a:lnTo>
                  <a:lnTo>
                    <a:pt x="354" y="732"/>
                  </a:lnTo>
                  <a:lnTo>
                    <a:pt x="363" y="732"/>
                  </a:lnTo>
                  <a:lnTo>
                    <a:pt x="373" y="729"/>
                  </a:lnTo>
                  <a:lnTo>
                    <a:pt x="385" y="726"/>
                  </a:lnTo>
                  <a:lnTo>
                    <a:pt x="391" y="723"/>
                  </a:lnTo>
                  <a:lnTo>
                    <a:pt x="400" y="720"/>
                  </a:lnTo>
                  <a:lnTo>
                    <a:pt x="406" y="717"/>
                  </a:lnTo>
                  <a:lnTo>
                    <a:pt x="416" y="714"/>
                  </a:lnTo>
                  <a:lnTo>
                    <a:pt x="425" y="711"/>
                  </a:lnTo>
                  <a:lnTo>
                    <a:pt x="431" y="708"/>
                  </a:lnTo>
                  <a:lnTo>
                    <a:pt x="440" y="708"/>
                  </a:lnTo>
                  <a:lnTo>
                    <a:pt x="446" y="705"/>
                  </a:lnTo>
                  <a:lnTo>
                    <a:pt x="446" y="705"/>
                  </a:lnTo>
                  <a:lnTo>
                    <a:pt x="443" y="708"/>
                  </a:lnTo>
                  <a:lnTo>
                    <a:pt x="440" y="711"/>
                  </a:lnTo>
                  <a:lnTo>
                    <a:pt x="440" y="711"/>
                  </a:lnTo>
                  <a:lnTo>
                    <a:pt x="437" y="714"/>
                  </a:lnTo>
                  <a:lnTo>
                    <a:pt x="434" y="717"/>
                  </a:lnTo>
                  <a:lnTo>
                    <a:pt x="434" y="717"/>
                  </a:lnTo>
                  <a:lnTo>
                    <a:pt x="431" y="720"/>
                  </a:lnTo>
                  <a:lnTo>
                    <a:pt x="440" y="729"/>
                  </a:lnTo>
                  <a:lnTo>
                    <a:pt x="446" y="739"/>
                  </a:lnTo>
                  <a:lnTo>
                    <a:pt x="456" y="748"/>
                  </a:lnTo>
                  <a:lnTo>
                    <a:pt x="462" y="757"/>
                  </a:lnTo>
                  <a:lnTo>
                    <a:pt x="471" y="763"/>
                  </a:lnTo>
                  <a:lnTo>
                    <a:pt x="477" y="772"/>
                  </a:lnTo>
                  <a:lnTo>
                    <a:pt x="486" y="782"/>
                  </a:lnTo>
                  <a:lnTo>
                    <a:pt x="496" y="791"/>
                  </a:lnTo>
                  <a:lnTo>
                    <a:pt x="499" y="788"/>
                  </a:lnTo>
                  <a:lnTo>
                    <a:pt x="499" y="788"/>
                  </a:lnTo>
                  <a:lnTo>
                    <a:pt x="502" y="785"/>
                  </a:lnTo>
                  <a:lnTo>
                    <a:pt x="505" y="782"/>
                  </a:lnTo>
                  <a:lnTo>
                    <a:pt x="508" y="779"/>
                  </a:lnTo>
                  <a:lnTo>
                    <a:pt x="508" y="779"/>
                  </a:lnTo>
                  <a:lnTo>
                    <a:pt x="511" y="775"/>
                  </a:lnTo>
                  <a:lnTo>
                    <a:pt x="511" y="772"/>
                  </a:lnTo>
                  <a:lnTo>
                    <a:pt x="523" y="763"/>
                  </a:lnTo>
                  <a:lnTo>
                    <a:pt x="533" y="751"/>
                  </a:lnTo>
                  <a:lnTo>
                    <a:pt x="545" y="742"/>
                  </a:lnTo>
                  <a:lnTo>
                    <a:pt x="554" y="732"/>
                  </a:lnTo>
                  <a:lnTo>
                    <a:pt x="563" y="720"/>
                  </a:lnTo>
                  <a:lnTo>
                    <a:pt x="576" y="711"/>
                  </a:lnTo>
                  <a:lnTo>
                    <a:pt x="585" y="699"/>
                  </a:lnTo>
                  <a:lnTo>
                    <a:pt x="594" y="689"/>
                  </a:lnTo>
                  <a:lnTo>
                    <a:pt x="619" y="652"/>
                  </a:lnTo>
                  <a:lnTo>
                    <a:pt x="619" y="649"/>
                  </a:lnTo>
                  <a:lnTo>
                    <a:pt x="622" y="643"/>
                  </a:lnTo>
                  <a:lnTo>
                    <a:pt x="622" y="640"/>
                  </a:lnTo>
                  <a:lnTo>
                    <a:pt x="622" y="637"/>
                  </a:lnTo>
                  <a:lnTo>
                    <a:pt x="622" y="631"/>
                  </a:lnTo>
                  <a:lnTo>
                    <a:pt x="622" y="628"/>
                  </a:lnTo>
                  <a:lnTo>
                    <a:pt x="622" y="622"/>
                  </a:lnTo>
                  <a:lnTo>
                    <a:pt x="619" y="619"/>
                  </a:lnTo>
                  <a:lnTo>
                    <a:pt x="616" y="609"/>
                  </a:lnTo>
                  <a:lnTo>
                    <a:pt x="613" y="603"/>
                  </a:lnTo>
                  <a:lnTo>
                    <a:pt x="610" y="597"/>
                  </a:lnTo>
                  <a:lnTo>
                    <a:pt x="603" y="591"/>
                  </a:lnTo>
                  <a:lnTo>
                    <a:pt x="597" y="585"/>
                  </a:lnTo>
                  <a:lnTo>
                    <a:pt x="591" y="582"/>
                  </a:lnTo>
                  <a:lnTo>
                    <a:pt x="585" y="579"/>
                  </a:lnTo>
                  <a:lnTo>
                    <a:pt x="579" y="579"/>
                  </a:lnTo>
                  <a:lnTo>
                    <a:pt x="570" y="579"/>
                  </a:lnTo>
                  <a:lnTo>
                    <a:pt x="576" y="572"/>
                  </a:lnTo>
                  <a:lnTo>
                    <a:pt x="582" y="566"/>
                  </a:lnTo>
                  <a:lnTo>
                    <a:pt x="588" y="563"/>
                  </a:lnTo>
                  <a:lnTo>
                    <a:pt x="594" y="557"/>
                  </a:lnTo>
                  <a:lnTo>
                    <a:pt x="600" y="554"/>
                  </a:lnTo>
                  <a:lnTo>
                    <a:pt x="606" y="548"/>
                  </a:lnTo>
                  <a:lnTo>
                    <a:pt x="613" y="542"/>
                  </a:lnTo>
                  <a:lnTo>
                    <a:pt x="619" y="539"/>
                  </a:lnTo>
                  <a:lnTo>
                    <a:pt x="637" y="514"/>
                  </a:lnTo>
                  <a:lnTo>
                    <a:pt x="640" y="511"/>
                  </a:lnTo>
                  <a:lnTo>
                    <a:pt x="643" y="505"/>
                  </a:lnTo>
                  <a:lnTo>
                    <a:pt x="643" y="502"/>
                  </a:lnTo>
                  <a:lnTo>
                    <a:pt x="647" y="499"/>
                  </a:lnTo>
                  <a:lnTo>
                    <a:pt x="647" y="492"/>
                  </a:lnTo>
                  <a:lnTo>
                    <a:pt x="650" y="489"/>
                  </a:lnTo>
                  <a:lnTo>
                    <a:pt x="650" y="486"/>
                  </a:lnTo>
                  <a:lnTo>
                    <a:pt x="650" y="480"/>
                  </a:lnTo>
                  <a:lnTo>
                    <a:pt x="647" y="474"/>
                  </a:lnTo>
                  <a:lnTo>
                    <a:pt x="647" y="465"/>
                  </a:lnTo>
                  <a:lnTo>
                    <a:pt x="640" y="459"/>
                  </a:lnTo>
                  <a:lnTo>
                    <a:pt x="637" y="452"/>
                  </a:lnTo>
                  <a:lnTo>
                    <a:pt x="631" y="446"/>
                  </a:lnTo>
                  <a:lnTo>
                    <a:pt x="625" y="443"/>
                  </a:lnTo>
                  <a:lnTo>
                    <a:pt x="619" y="440"/>
                  </a:lnTo>
                  <a:lnTo>
                    <a:pt x="613" y="437"/>
                  </a:lnTo>
                  <a:lnTo>
                    <a:pt x="616" y="434"/>
                  </a:lnTo>
                  <a:lnTo>
                    <a:pt x="619" y="431"/>
                  </a:lnTo>
                  <a:lnTo>
                    <a:pt x="622" y="428"/>
                  </a:lnTo>
                  <a:lnTo>
                    <a:pt x="625" y="425"/>
                  </a:lnTo>
                  <a:lnTo>
                    <a:pt x="628" y="422"/>
                  </a:lnTo>
                  <a:lnTo>
                    <a:pt x="631" y="419"/>
                  </a:lnTo>
                  <a:lnTo>
                    <a:pt x="634" y="415"/>
                  </a:lnTo>
                  <a:lnTo>
                    <a:pt x="637" y="412"/>
                  </a:lnTo>
                  <a:lnTo>
                    <a:pt x="671" y="382"/>
                  </a:lnTo>
                  <a:close/>
                  <a:moveTo>
                    <a:pt x="533" y="615"/>
                  </a:moveTo>
                  <a:lnTo>
                    <a:pt x="533" y="612"/>
                  </a:lnTo>
                  <a:lnTo>
                    <a:pt x="533" y="615"/>
                  </a:lnTo>
                  <a:lnTo>
                    <a:pt x="533" y="615"/>
                  </a:lnTo>
                  <a:lnTo>
                    <a:pt x="533" y="615"/>
                  </a:lnTo>
                  <a:lnTo>
                    <a:pt x="533" y="615"/>
                  </a:lnTo>
                  <a:lnTo>
                    <a:pt x="533" y="615"/>
                  </a:lnTo>
                  <a:lnTo>
                    <a:pt x="533" y="615"/>
                  </a:lnTo>
                  <a:lnTo>
                    <a:pt x="533" y="615"/>
                  </a:lnTo>
                  <a:lnTo>
                    <a:pt x="533" y="615"/>
                  </a:lnTo>
                  <a:lnTo>
                    <a:pt x="533" y="615"/>
                  </a:lnTo>
                  <a:close/>
                </a:path>
              </a:pathLst>
            </a:custGeom>
            <a:solidFill>
              <a:srgbClr val="D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12" name="Freeform 28"/>
            <p:cNvSpPr>
              <a:spLocks/>
            </p:cNvSpPr>
            <p:nvPr/>
          </p:nvSpPr>
          <p:spPr bwMode="auto">
            <a:xfrm>
              <a:off x="3541" y="1833"/>
              <a:ext cx="3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6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6">
                  <a:moveTo>
                    <a:pt x="0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6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13" name="Freeform 29"/>
            <p:cNvSpPr>
              <a:spLocks noEditPoints="1"/>
            </p:cNvSpPr>
            <p:nvPr/>
          </p:nvSpPr>
          <p:spPr bwMode="auto">
            <a:xfrm>
              <a:off x="3171" y="1738"/>
              <a:ext cx="1170" cy="1037"/>
            </a:xfrm>
            <a:custGeom>
              <a:avLst/>
              <a:gdLst/>
              <a:ahLst/>
              <a:cxnLst>
                <a:cxn ang="0">
                  <a:pos x="1133" y="588"/>
                </a:cxn>
                <a:cxn ang="0">
                  <a:pos x="1121" y="529"/>
                </a:cxn>
                <a:cxn ang="0">
                  <a:pos x="1108" y="508"/>
                </a:cxn>
                <a:cxn ang="0">
                  <a:pos x="1099" y="489"/>
                </a:cxn>
                <a:cxn ang="0">
                  <a:pos x="1090" y="449"/>
                </a:cxn>
                <a:cxn ang="0">
                  <a:pos x="1087" y="394"/>
                </a:cxn>
                <a:cxn ang="0">
                  <a:pos x="1025" y="338"/>
                </a:cxn>
                <a:cxn ang="0">
                  <a:pos x="951" y="332"/>
                </a:cxn>
                <a:cxn ang="0">
                  <a:pos x="1010" y="320"/>
                </a:cxn>
                <a:cxn ang="0">
                  <a:pos x="1087" y="246"/>
                </a:cxn>
                <a:cxn ang="0">
                  <a:pos x="1065" y="188"/>
                </a:cxn>
                <a:cxn ang="0">
                  <a:pos x="985" y="175"/>
                </a:cxn>
                <a:cxn ang="0">
                  <a:pos x="1004" y="123"/>
                </a:cxn>
                <a:cxn ang="0">
                  <a:pos x="939" y="58"/>
                </a:cxn>
                <a:cxn ang="0">
                  <a:pos x="794" y="77"/>
                </a:cxn>
                <a:cxn ang="0">
                  <a:pos x="751" y="0"/>
                </a:cxn>
                <a:cxn ang="0">
                  <a:pos x="607" y="34"/>
                </a:cxn>
                <a:cxn ang="0">
                  <a:pos x="576" y="40"/>
                </a:cxn>
                <a:cxn ang="0">
                  <a:pos x="561" y="46"/>
                </a:cxn>
                <a:cxn ang="0">
                  <a:pos x="499" y="6"/>
                </a:cxn>
                <a:cxn ang="0">
                  <a:pos x="373" y="86"/>
                </a:cxn>
                <a:cxn ang="0">
                  <a:pos x="373" y="105"/>
                </a:cxn>
                <a:cxn ang="0">
                  <a:pos x="379" y="117"/>
                </a:cxn>
                <a:cxn ang="0">
                  <a:pos x="370" y="145"/>
                </a:cxn>
                <a:cxn ang="0">
                  <a:pos x="311" y="141"/>
                </a:cxn>
                <a:cxn ang="0">
                  <a:pos x="271" y="203"/>
                </a:cxn>
                <a:cxn ang="0">
                  <a:pos x="247" y="283"/>
                </a:cxn>
                <a:cxn ang="0">
                  <a:pos x="311" y="295"/>
                </a:cxn>
                <a:cxn ang="0">
                  <a:pos x="259" y="320"/>
                </a:cxn>
                <a:cxn ang="0">
                  <a:pos x="244" y="394"/>
                </a:cxn>
                <a:cxn ang="0">
                  <a:pos x="237" y="421"/>
                </a:cxn>
                <a:cxn ang="0">
                  <a:pos x="145" y="532"/>
                </a:cxn>
                <a:cxn ang="0">
                  <a:pos x="0" y="655"/>
                </a:cxn>
                <a:cxn ang="0">
                  <a:pos x="93" y="692"/>
                </a:cxn>
                <a:cxn ang="0">
                  <a:pos x="133" y="680"/>
                </a:cxn>
                <a:cxn ang="0">
                  <a:pos x="102" y="751"/>
                </a:cxn>
                <a:cxn ang="0">
                  <a:pos x="127" y="800"/>
                </a:cxn>
                <a:cxn ang="0">
                  <a:pos x="191" y="849"/>
                </a:cxn>
                <a:cxn ang="0">
                  <a:pos x="277" y="831"/>
                </a:cxn>
                <a:cxn ang="0">
                  <a:pos x="207" y="908"/>
                </a:cxn>
                <a:cxn ang="0">
                  <a:pos x="290" y="941"/>
                </a:cxn>
                <a:cxn ang="0">
                  <a:pos x="342" y="926"/>
                </a:cxn>
                <a:cxn ang="0">
                  <a:pos x="317" y="1009"/>
                </a:cxn>
                <a:cxn ang="0">
                  <a:pos x="413" y="1003"/>
                </a:cxn>
                <a:cxn ang="0">
                  <a:pos x="462" y="997"/>
                </a:cxn>
                <a:cxn ang="0">
                  <a:pos x="604" y="1009"/>
                </a:cxn>
                <a:cxn ang="0">
                  <a:pos x="844" y="917"/>
                </a:cxn>
                <a:cxn ang="0">
                  <a:pos x="896" y="892"/>
                </a:cxn>
                <a:cxn ang="0">
                  <a:pos x="958" y="911"/>
                </a:cxn>
                <a:cxn ang="0">
                  <a:pos x="1068" y="834"/>
                </a:cxn>
                <a:cxn ang="0">
                  <a:pos x="1059" y="766"/>
                </a:cxn>
                <a:cxn ang="0">
                  <a:pos x="1093" y="723"/>
                </a:cxn>
                <a:cxn ang="0">
                  <a:pos x="311" y="480"/>
                </a:cxn>
                <a:cxn ang="0">
                  <a:pos x="311" y="480"/>
                </a:cxn>
                <a:cxn ang="0">
                  <a:pos x="302" y="529"/>
                </a:cxn>
                <a:cxn ang="0">
                  <a:pos x="327" y="489"/>
                </a:cxn>
                <a:cxn ang="0">
                  <a:pos x="351" y="480"/>
                </a:cxn>
                <a:cxn ang="0">
                  <a:pos x="336" y="508"/>
                </a:cxn>
                <a:cxn ang="0">
                  <a:pos x="542" y="458"/>
                </a:cxn>
                <a:cxn ang="0">
                  <a:pos x="573" y="434"/>
                </a:cxn>
                <a:cxn ang="0">
                  <a:pos x="548" y="455"/>
                </a:cxn>
              </a:cxnLst>
              <a:rect l="0" t="0" r="r" b="b"/>
              <a:pathLst>
                <a:path w="1170" h="1037">
                  <a:moveTo>
                    <a:pt x="1170" y="637"/>
                  </a:moveTo>
                  <a:lnTo>
                    <a:pt x="1167" y="628"/>
                  </a:lnTo>
                  <a:lnTo>
                    <a:pt x="1164" y="621"/>
                  </a:lnTo>
                  <a:lnTo>
                    <a:pt x="1158" y="615"/>
                  </a:lnTo>
                  <a:lnTo>
                    <a:pt x="1151" y="609"/>
                  </a:lnTo>
                  <a:lnTo>
                    <a:pt x="1142" y="606"/>
                  </a:lnTo>
                  <a:lnTo>
                    <a:pt x="1136" y="603"/>
                  </a:lnTo>
                  <a:lnTo>
                    <a:pt x="1127" y="603"/>
                  </a:lnTo>
                  <a:lnTo>
                    <a:pt x="1118" y="603"/>
                  </a:lnTo>
                  <a:lnTo>
                    <a:pt x="1127" y="594"/>
                  </a:lnTo>
                  <a:lnTo>
                    <a:pt x="1130" y="591"/>
                  </a:lnTo>
                  <a:lnTo>
                    <a:pt x="1133" y="588"/>
                  </a:lnTo>
                  <a:lnTo>
                    <a:pt x="1136" y="581"/>
                  </a:lnTo>
                  <a:lnTo>
                    <a:pt x="1136" y="578"/>
                  </a:lnTo>
                  <a:lnTo>
                    <a:pt x="1136" y="572"/>
                  </a:lnTo>
                  <a:lnTo>
                    <a:pt x="1139" y="566"/>
                  </a:lnTo>
                  <a:lnTo>
                    <a:pt x="1139" y="563"/>
                  </a:lnTo>
                  <a:lnTo>
                    <a:pt x="1139" y="557"/>
                  </a:lnTo>
                  <a:lnTo>
                    <a:pt x="1136" y="551"/>
                  </a:lnTo>
                  <a:lnTo>
                    <a:pt x="1136" y="548"/>
                  </a:lnTo>
                  <a:lnTo>
                    <a:pt x="1133" y="541"/>
                  </a:lnTo>
                  <a:lnTo>
                    <a:pt x="1130" y="535"/>
                  </a:lnTo>
                  <a:lnTo>
                    <a:pt x="1124" y="532"/>
                  </a:lnTo>
                  <a:lnTo>
                    <a:pt x="1121" y="529"/>
                  </a:lnTo>
                  <a:lnTo>
                    <a:pt x="1118" y="526"/>
                  </a:lnTo>
                  <a:lnTo>
                    <a:pt x="1111" y="523"/>
                  </a:lnTo>
                  <a:lnTo>
                    <a:pt x="1111" y="520"/>
                  </a:lnTo>
                  <a:lnTo>
                    <a:pt x="1111" y="520"/>
                  </a:lnTo>
                  <a:lnTo>
                    <a:pt x="1111" y="520"/>
                  </a:lnTo>
                  <a:lnTo>
                    <a:pt x="1111" y="520"/>
                  </a:lnTo>
                  <a:lnTo>
                    <a:pt x="1111" y="520"/>
                  </a:lnTo>
                  <a:lnTo>
                    <a:pt x="1111" y="517"/>
                  </a:lnTo>
                  <a:lnTo>
                    <a:pt x="1111" y="517"/>
                  </a:lnTo>
                  <a:lnTo>
                    <a:pt x="1111" y="517"/>
                  </a:lnTo>
                  <a:lnTo>
                    <a:pt x="1108" y="511"/>
                  </a:lnTo>
                  <a:lnTo>
                    <a:pt x="1108" y="508"/>
                  </a:lnTo>
                  <a:lnTo>
                    <a:pt x="1108" y="508"/>
                  </a:lnTo>
                  <a:lnTo>
                    <a:pt x="1108" y="508"/>
                  </a:lnTo>
                  <a:lnTo>
                    <a:pt x="1108" y="508"/>
                  </a:lnTo>
                  <a:lnTo>
                    <a:pt x="1108" y="508"/>
                  </a:lnTo>
                  <a:lnTo>
                    <a:pt x="1108" y="508"/>
                  </a:lnTo>
                  <a:lnTo>
                    <a:pt x="1108" y="508"/>
                  </a:lnTo>
                  <a:lnTo>
                    <a:pt x="1108" y="508"/>
                  </a:lnTo>
                  <a:lnTo>
                    <a:pt x="1108" y="505"/>
                  </a:lnTo>
                  <a:lnTo>
                    <a:pt x="1105" y="498"/>
                  </a:lnTo>
                  <a:lnTo>
                    <a:pt x="1102" y="495"/>
                  </a:lnTo>
                  <a:lnTo>
                    <a:pt x="1102" y="492"/>
                  </a:lnTo>
                  <a:lnTo>
                    <a:pt x="1099" y="489"/>
                  </a:lnTo>
                  <a:lnTo>
                    <a:pt x="1096" y="486"/>
                  </a:lnTo>
                  <a:lnTo>
                    <a:pt x="1090" y="483"/>
                  </a:lnTo>
                  <a:lnTo>
                    <a:pt x="1087" y="480"/>
                  </a:lnTo>
                  <a:lnTo>
                    <a:pt x="1090" y="461"/>
                  </a:lnTo>
                  <a:lnTo>
                    <a:pt x="1090" y="458"/>
                  </a:lnTo>
                  <a:lnTo>
                    <a:pt x="1090" y="458"/>
                  </a:lnTo>
                  <a:lnTo>
                    <a:pt x="1090" y="455"/>
                  </a:lnTo>
                  <a:lnTo>
                    <a:pt x="1090" y="455"/>
                  </a:lnTo>
                  <a:lnTo>
                    <a:pt x="1090" y="452"/>
                  </a:lnTo>
                  <a:lnTo>
                    <a:pt x="1090" y="452"/>
                  </a:lnTo>
                  <a:lnTo>
                    <a:pt x="1090" y="449"/>
                  </a:lnTo>
                  <a:lnTo>
                    <a:pt x="1090" y="449"/>
                  </a:lnTo>
                  <a:lnTo>
                    <a:pt x="1087" y="443"/>
                  </a:lnTo>
                  <a:lnTo>
                    <a:pt x="1084" y="440"/>
                  </a:lnTo>
                  <a:lnTo>
                    <a:pt x="1084" y="437"/>
                  </a:lnTo>
                  <a:lnTo>
                    <a:pt x="1081" y="434"/>
                  </a:lnTo>
                  <a:lnTo>
                    <a:pt x="1078" y="431"/>
                  </a:lnTo>
                  <a:lnTo>
                    <a:pt x="1074" y="428"/>
                  </a:lnTo>
                  <a:lnTo>
                    <a:pt x="1071" y="425"/>
                  </a:lnTo>
                  <a:lnTo>
                    <a:pt x="1068" y="421"/>
                  </a:lnTo>
                  <a:lnTo>
                    <a:pt x="1074" y="415"/>
                  </a:lnTo>
                  <a:lnTo>
                    <a:pt x="1078" y="409"/>
                  </a:lnTo>
                  <a:lnTo>
                    <a:pt x="1084" y="403"/>
                  </a:lnTo>
                  <a:lnTo>
                    <a:pt x="1087" y="394"/>
                  </a:lnTo>
                  <a:lnTo>
                    <a:pt x="1087" y="388"/>
                  </a:lnTo>
                  <a:lnTo>
                    <a:pt x="1087" y="378"/>
                  </a:lnTo>
                  <a:lnTo>
                    <a:pt x="1087" y="369"/>
                  </a:lnTo>
                  <a:lnTo>
                    <a:pt x="1084" y="363"/>
                  </a:lnTo>
                  <a:lnTo>
                    <a:pt x="1078" y="354"/>
                  </a:lnTo>
                  <a:lnTo>
                    <a:pt x="1071" y="348"/>
                  </a:lnTo>
                  <a:lnTo>
                    <a:pt x="1065" y="345"/>
                  </a:lnTo>
                  <a:lnTo>
                    <a:pt x="1059" y="341"/>
                  </a:lnTo>
                  <a:lnTo>
                    <a:pt x="1050" y="338"/>
                  </a:lnTo>
                  <a:lnTo>
                    <a:pt x="1044" y="338"/>
                  </a:lnTo>
                  <a:lnTo>
                    <a:pt x="1034" y="338"/>
                  </a:lnTo>
                  <a:lnTo>
                    <a:pt x="1025" y="338"/>
                  </a:lnTo>
                  <a:lnTo>
                    <a:pt x="1022" y="335"/>
                  </a:lnTo>
                  <a:lnTo>
                    <a:pt x="1016" y="329"/>
                  </a:lnTo>
                  <a:lnTo>
                    <a:pt x="1010" y="326"/>
                  </a:lnTo>
                  <a:lnTo>
                    <a:pt x="1004" y="323"/>
                  </a:lnTo>
                  <a:lnTo>
                    <a:pt x="998" y="323"/>
                  </a:lnTo>
                  <a:lnTo>
                    <a:pt x="991" y="323"/>
                  </a:lnTo>
                  <a:lnTo>
                    <a:pt x="982" y="323"/>
                  </a:lnTo>
                  <a:lnTo>
                    <a:pt x="976" y="326"/>
                  </a:lnTo>
                  <a:lnTo>
                    <a:pt x="958" y="332"/>
                  </a:lnTo>
                  <a:lnTo>
                    <a:pt x="954" y="332"/>
                  </a:lnTo>
                  <a:lnTo>
                    <a:pt x="954" y="332"/>
                  </a:lnTo>
                  <a:lnTo>
                    <a:pt x="951" y="332"/>
                  </a:lnTo>
                  <a:lnTo>
                    <a:pt x="951" y="332"/>
                  </a:lnTo>
                  <a:lnTo>
                    <a:pt x="951" y="335"/>
                  </a:lnTo>
                  <a:lnTo>
                    <a:pt x="948" y="335"/>
                  </a:lnTo>
                  <a:lnTo>
                    <a:pt x="948" y="335"/>
                  </a:lnTo>
                  <a:lnTo>
                    <a:pt x="945" y="335"/>
                  </a:lnTo>
                  <a:lnTo>
                    <a:pt x="976" y="314"/>
                  </a:lnTo>
                  <a:lnTo>
                    <a:pt x="982" y="317"/>
                  </a:lnTo>
                  <a:lnTo>
                    <a:pt x="985" y="317"/>
                  </a:lnTo>
                  <a:lnTo>
                    <a:pt x="991" y="320"/>
                  </a:lnTo>
                  <a:lnTo>
                    <a:pt x="998" y="320"/>
                  </a:lnTo>
                  <a:lnTo>
                    <a:pt x="1004" y="320"/>
                  </a:lnTo>
                  <a:lnTo>
                    <a:pt x="1010" y="320"/>
                  </a:lnTo>
                  <a:lnTo>
                    <a:pt x="1016" y="317"/>
                  </a:lnTo>
                  <a:lnTo>
                    <a:pt x="1022" y="317"/>
                  </a:lnTo>
                  <a:lnTo>
                    <a:pt x="1028" y="314"/>
                  </a:lnTo>
                  <a:lnTo>
                    <a:pt x="1031" y="311"/>
                  </a:lnTo>
                  <a:lnTo>
                    <a:pt x="1038" y="308"/>
                  </a:lnTo>
                  <a:lnTo>
                    <a:pt x="1044" y="305"/>
                  </a:lnTo>
                  <a:lnTo>
                    <a:pt x="1047" y="301"/>
                  </a:lnTo>
                  <a:lnTo>
                    <a:pt x="1053" y="298"/>
                  </a:lnTo>
                  <a:lnTo>
                    <a:pt x="1056" y="295"/>
                  </a:lnTo>
                  <a:lnTo>
                    <a:pt x="1062" y="292"/>
                  </a:lnTo>
                  <a:lnTo>
                    <a:pt x="1087" y="249"/>
                  </a:lnTo>
                  <a:lnTo>
                    <a:pt x="1087" y="246"/>
                  </a:lnTo>
                  <a:lnTo>
                    <a:pt x="1087" y="246"/>
                  </a:lnTo>
                  <a:lnTo>
                    <a:pt x="1087" y="246"/>
                  </a:lnTo>
                  <a:lnTo>
                    <a:pt x="1087" y="246"/>
                  </a:lnTo>
                  <a:lnTo>
                    <a:pt x="1087" y="246"/>
                  </a:lnTo>
                  <a:lnTo>
                    <a:pt x="1087" y="246"/>
                  </a:lnTo>
                  <a:lnTo>
                    <a:pt x="1087" y="243"/>
                  </a:lnTo>
                  <a:lnTo>
                    <a:pt x="1087" y="243"/>
                  </a:lnTo>
                  <a:lnTo>
                    <a:pt x="1087" y="231"/>
                  </a:lnTo>
                  <a:lnTo>
                    <a:pt x="1087" y="218"/>
                  </a:lnTo>
                  <a:lnTo>
                    <a:pt x="1081" y="206"/>
                  </a:lnTo>
                  <a:lnTo>
                    <a:pt x="1074" y="197"/>
                  </a:lnTo>
                  <a:lnTo>
                    <a:pt x="1065" y="188"/>
                  </a:lnTo>
                  <a:lnTo>
                    <a:pt x="1056" y="181"/>
                  </a:lnTo>
                  <a:lnTo>
                    <a:pt x="1044" y="175"/>
                  </a:lnTo>
                  <a:lnTo>
                    <a:pt x="1031" y="172"/>
                  </a:lnTo>
                  <a:lnTo>
                    <a:pt x="1001" y="172"/>
                  </a:lnTo>
                  <a:lnTo>
                    <a:pt x="998" y="172"/>
                  </a:lnTo>
                  <a:lnTo>
                    <a:pt x="998" y="172"/>
                  </a:lnTo>
                  <a:lnTo>
                    <a:pt x="994" y="175"/>
                  </a:lnTo>
                  <a:lnTo>
                    <a:pt x="991" y="175"/>
                  </a:lnTo>
                  <a:lnTo>
                    <a:pt x="991" y="175"/>
                  </a:lnTo>
                  <a:lnTo>
                    <a:pt x="988" y="175"/>
                  </a:lnTo>
                  <a:lnTo>
                    <a:pt x="988" y="175"/>
                  </a:lnTo>
                  <a:lnTo>
                    <a:pt x="985" y="175"/>
                  </a:lnTo>
                  <a:lnTo>
                    <a:pt x="988" y="172"/>
                  </a:lnTo>
                  <a:lnTo>
                    <a:pt x="991" y="169"/>
                  </a:lnTo>
                  <a:lnTo>
                    <a:pt x="994" y="163"/>
                  </a:lnTo>
                  <a:lnTo>
                    <a:pt x="994" y="160"/>
                  </a:lnTo>
                  <a:lnTo>
                    <a:pt x="998" y="157"/>
                  </a:lnTo>
                  <a:lnTo>
                    <a:pt x="998" y="151"/>
                  </a:lnTo>
                  <a:lnTo>
                    <a:pt x="1001" y="148"/>
                  </a:lnTo>
                  <a:lnTo>
                    <a:pt x="1001" y="141"/>
                  </a:lnTo>
                  <a:lnTo>
                    <a:pt x="1004" y="132"/>
                  </a:lnTo>
                  <a:lnTo>
                    <a:pt x="1004" y="129"/>
                  </a:lnTo>
                  <a:lnTo>
                    <a:pt x="1004" y="126"/>
                  </a:lnTo>
                  <a:lnTo>
                    <a:pt x="1004" y="123"/>
                  </a:lnTo>
                  <a:lnTo>
                    <a:pt x="1004" y="120"/>
                  </a:lnTo>
                  <a:lnTo>
                    <a:pt x="1004" y="117"/>
                  </a:lnTo>
                  <a:lnTo>
                    <a:pt x="1004" y="114"/>
                  </a:lnTo>
                  <a:lnTo>
                    <a:pt x="1001" y="114"/>
                  </a:lnTo>
                  <a:lnTo>
                    <a:pt x="1001" y="111"/>
                  </a:lnTo>
                  <a:lnTo>
                    <a:pt x="998" y="98"/>
                  </a:lnTo>
                  <a:lnTo>
                    <a:pt x="991" y="86"/>
                  </a:lnTo>
                  <a:lnTo>
                    <a:pt x="985" y="77"/>
                  </a:lnTo>
                  <a:lnTo>
                    <a:pt x="973" y="68"/>
                  </a:lnTo>
                  <a:lnTo>
                    <a:pt x="964" y="65"/>
                  </a:lnTo>
                  <a:lnTo>
                    <a:pt x="951" y="58"/>
                  </a:lnTo>
                  <a:lnTo>
                    <a:pt x="939" y="58"/>
                  </a:lnTo>
                  <a:lnTo>
                    <a:pt x="927" y="58"/>
                  </a:lnTo>
                  <a:lnTo>
                    <a:pt x="905" y="65"/>
                  </a:lnTo>
                  <a:lnTo>
                    <a:pt x="890" y="68"/>
                  </a:lnTo>
                  <a:lnTo>
                    <a:pt x="878" y="68"/>
                  </a:lnTo>
                  <a:lnTo>
                    <a:pt x="862" y="71"/>
                  </a:lnTo>
                  <a:lnTo>
                    <a:pt x="847" y="74"/>
                  </a:lnTo>
                  <a:lnTo>
                    <a:pt x="834" y="77"/>
                  </a:lnTo>
                  <a:lnTo>
                    <a:pt x="819" y="80"/>
                  </a:lnTo>
                  <a:lnTo>
                    <a:pt x="807" y="83"/>
                  </a:lnTo>
                  <a:lnTo>
                    <a:pt x="791" y="86"/>
                  </a:lnTo>
                  <a:lnTo>
                    <a:pt x="794" y="83"/>
                  </a:lnTo>
                  <a:lnTo>
                    <a:pt x="794" y="77"/>
                  </a:lnTo>
                  <a:lnTo>
                    <a:pt x="797" y="74"/>
                  </a:lnTo>
                  <a:lnTo>
                    <a:pt x="797" y="68"/>
                  </a:lnTo>
                  <a:lnTo>
                    <a:pt x="797" y="61"/>
                  </a:lnTo>
                  <a:lnTo>
                    <a:pt x="797" y="58"/>
                  </a:lnTo>
                  <a:lnTo>
                    <a:pt x="797" y="52"/>
                  </a:lnTo>
                  <a:lnTo>
                    <a:pt x="794" y="49"/>
                  </a:lnTo>
                  <a:lnTo>
                    <a:pt x="794" y="43"/>
                  </a:lnTo>
                  <a:lnTo>
                    <a:pt x="788" y="31"/>
                  </a:lnTo>
                  <a:lnTo>
                    <a:pt x="782" y="21"/>
                  </a:lnTo>
                  <a:lnTo>
                    <a:pt x="773" y="12"/>
                  </a:lnTo>
                  <a:lnTo>
                    <a:pt x="764" y="6"/>
                  </a:lnTo>
                  <a:lnTo>
                    <a:pt x="751" y="0"/>
                  </a:lnTo>
                  <a:lnTo>
                    <a:pt x="739" y="0"/>
                  </a:lnTo>
                  <a:lnTo>
                    <a:pt x="727" y="0"/>
                  </a:lnTo>
                  <a:lnTo>
                    <a:pt x="714" y="3"/>
                  </a:lnTo>
                  <a:lnTo>
                    <a:pt x="690" y="9"/>
                  </a:lnTo>
                  <a:lnTo>
                    <a:pt x="681" y="12"/>
                  </a:lnTo>
                  <a:lnTo>
                    <a:pt x="671" y="15"/>
                  </a:lnTo>
                  <a:lnTo>
                    <a:pt x="659" y="18"/>
                  </a:lnTo>
                  <a:lnTo>
                    <a:pt x="650" y="21"/>
                  </a:lnTo>
                  <a:lnTo>
                    <a:pt x="637" y="25"/>
                  </a:lnTo>
                  <a:lnTo>
                    <a:pt x="628" y="28"/>
                  </a:lnTo>
                  <a:lnTo>
                    <a:pt x="616" y="31"/>
                  </a:lnTo>
                  <a:lnTo>
                    <a:pt x="607" y="34"/>
                  </a:lnTo>
                  <a:lnTo>
                    <a:pt x="601" y="34"/>
                  </a:lnTo>
                  <a:lnTo>
                    <a:pt x="597" y="34"/>
                  </a:lnTo>
                  <a:lnTo>
                    <a:pt x="594" y="34"/>
                  </a:lnTo>
                  <a:lnTo>
                    <a:pt x="591" y="34"/>
                  </a:lnTo>
                  <a:lnTo>
                    <a:pt x="588" y="34"/>
                  </a:lnTo>
                  <a:lnTo>
                    <a:pt x="582" y="37"/>
                  </a:lnTo>
                  <a:lnTo>
                    <a:pt x="579" y="37"/>
                  </a:lnTo>
                  <a:lnTo>
                    <a:pt x="576" y="40"/>
                  </a:lnTo>
                  <a:lnTo>
                    <a:pt x="576" y="40"/>
                  </a:lnTo>
                  <a:lnTo>
                    <a:pt x="576" y="40"/>
                  </a:lnTo>
                  <a:lnTo>
                    <a:pt x="576" y="40"/>
                  </a:lnTo>
                  <a:lnTo>
                    <a:pt x="576" y="40"/>
                  </a:lnTo>
                  <a:lnTo>
                    <a:pt x="576" y="40"/>
                  </a:lnTo>
                  <a:lnTo>
                    <a:pt x="576" y="40"/>
                  </a:lnTo>
                  <a:lnTo>
                    <a:pt x="576" y="40"/>
                  </a:lnTo>
                  <a:lnTo>
                    <a:pt x="576" y="40"/>
                  </a:lnTo>
                  <a:lnTo>
                    <a:pt x="573" y="40"/>
                  </a:lnTo>
                  <a:lnTo>
                    <a:pt x="570" y="43"/>
                  </a:lnTo>
                  <a:lnTo>
                    <a:pt x="570" y="43"/>
                  </a:lnTo>
                  <a:lnTo>
                    <a:pt x="567" y="43"/>
                  </a:lnTo>
                  <a:lnTo>
                    <a:pt x="564" y="43"/>
                  </a:lnTo>
                  <a:lnTo>
                    <a:pt x="564" y="43"/>
                  </a:lnTo>
                  <a:lnTo>
                    <a:pt x="561" y="43"/>
                  </a:lnTo>
                  <a:lnTo>
                    <a:pt x="561" y="46"/>
                  </a:lnTo>
                  <a:lnTo>
                    <a:pt x="557" y="43"/>
                  </a:lnTo>
                  <a:lnTo>
                    <a:pt x="557" y="40"/>
                  </a:lnTo>
                  <a:lnTo>
                    <a:pt x="554" y="37"/>
                  </a:lnTo>
                  <a:lnTo>
                    <a:pt x="554" y="34"/>
                  </a:lnTo>
                  <a:lnTo>
                    <a:pt x="551" y="31"/>
                  </a:lnTo>
                  <a:lnTo>
                    <a:pt x="551" y="28"/>
                  </a:lnTo>
                  <a:lnTo>
                    <a:pt x="548" y="28"/>
                  </a:lnTo>
                  <a:lnTo>
                    <a:pt x="545" y="25"/>
                  </a:lnTo>
                  <a:lnTo>
                    <a:pt x="536" y="15"/>
                  </a:lnTo>
                  <a:lnTo>
                    <a:pt x="524" y="9"/>
                  </a:lnTo>
                  <a:lnTo>
                    <a:pt x="511" y="6"/>
                  </a:lnTo>
                  <a:lnTo>
                    <a:pt x="499" y="6"/>
                  </a:lnTo>
                  <a:lnTo>
                    <a:pt x="487" y="6"/>
                  </a:lnTo>
                  <a:lnTo>
                    <a:pt x="477" y="9"/>
                  </a:lnTo>
                  <a:lnTo>
                    <a:pt x="465" y="15"/>
                  </a:lnTo>
                  <a:lnTo>
                    <a:pt x="456" y="25"/>
                  </a:lnTo>
                  <a:lnTo>
                    <a:pt x="444" y="34"/>
                  </a:lnTo>
                  <a:lnTo>
                    <a:pt x="434" y="40"/>
                  </a:lnTo>
                  <a:lnTo>
                    <a:pt x="425" y="49"/>
                  </a:lnTo>
                  <a:lnTo>
                    <a:pt x="413" y="55"/>
                  </a:lnTo>
                  <a:lnTo>
                    <a:pt x="404" y="65"/>
                  </a:lnTo>
                  <a:lnTo>
                    <a:pt x="394" y="71"/>
                  </a:lnTo>
                  <a:lnTo>
                    <a:pt x="382" y="80"/>
                  </a:lnTo>
                  <a:lnTo>
                    <a:pt x="373" y="86"/>
                  </a:lnTo>
                  <a:lnTo>
                    <a:pt x="373" y="89"/>
                  </a:lnTo>
                  <a:lnTo>
                    <a:pt x="373" y="89"/>
                  </a:lnTo>
                  <a:lnTo>
                    <a:pt x="373" y="92"/>
                  </a:lnTo>
                  <a:lnTo>
                    <a:pt x="376" y="92"/>
                  </a:lnTo>
                  <a:lnTo>
                    <a:pt x="376" y="95"/>
                  </a:lnTo>
                  <a:lnTo>
                    <a:pt x="376" y="95"/>
                  </a:lnTo>
                  <a:lnTo>
                    <a:pt x="376" y="98"/>
                  </a:lnTo>
                  <a:lnTo>
                    <a:pt x="376" y="98"/>
                  </a:lnTo>
                  <a:lnTo>
                    <a:pt x="373" y="98"/>
                  </a:lnTo>
                  <a:lnTo>
                    <a:pt x="373" y="101"/>
                  </a:lnTo>
                  <a:lnTo>
                    <a:pt x="373" y="101"/>
                  </a:lnTo>
                  <a:lnTo>
                    <a:pt x="373" y="105"/>
                  </a:lnTo>
                  <a:lnTo>
                    <a:pt x="376" y="105"/>
                  </a:lnTo>
                  <a:lnTo>
                    <a:pt x="376" y="105"/>
                  </a:lnTo>
                  <a:lnTo>
                    <a:pt x="376" y="108"/>
                  </a:lnTo>
                  <a:lnTo>
                    <a:pt x="376" y="108"/>
                  </a:lnTo>
                  <a:lnTo>
                    <a:pt x="376" y="108"/>
                  </a:lnTo>
                  <a:lnTo>
                    <a:pt x="379" y="111"/>
                  </a:lnTo>
                  <a:lnTo>
                    <a:pt x="379" y="111"/>
                  </a:lnTo>
                  <a:lnTo>
                    <a:pt x="379" y="111"/>
                  </a:lnTo>
                  <a:lnTo>
                    <a:pt x="379" y="114"/>
                  </a:lnTo>
                  <a:lnTo>
                    <a:pt x="379" y="114"/>
                  </a:lnTo>
                  <a:lnTo>
                    <a:pt x="379" y="114"/>
                  </a:lnTo>
                  <a:lnTo>
                    <a:pt x="379" y="117"/>
                  </a:lnTo>
                  <a:lnTo>
                    <a:pt x="379" y="117"/>
                  </a:lnTo>
                  <a:lnTo>
                    <a:pt x="379" y="114"/>
                  </a:lnTo>
                  <a:lnTo>
                    <a:pt x="376" y="114"/>
                  </a:lnTo>
                  <a:lnTo>
                    <a:pt x="376" y="111"/>
                  </a:lnTo>
                  <a:lnTo>
                    <a:pt x="376" y="108"/>
                  </a:lnTo>
                  <a:lnTo>
                    <a:pt x="376" y="108"/>
                  </a:lnTo>
                  <a:lnTo>
                    <a:pt x="373" y="105"/>
                  </a:lnTo>
                  <a:lnTo>
                    <a:pt x="373" y="101"/>
                  </a:lnTo>
                  <a:lnTo>
                    <a:pt x="373" y="101"/>
                  </a:lnTo>
                  <a:lnTo>
                    <a:pt x="354" y="105"/>
                  </a:lnTo>
                  <a:lnTo>
                    <a:pt x="370" y="145"/>
                  </a:lnTo>
                  <a:lnTo>
                    <a:pt x="370" y="145"/>
                  </a:lnTo>
                  <a:lnTo>
                    <a:pt x="367" y="145"/>
                  </a:lnTo>
                  <a:lnTo>
                    <a:pt x="367" y="148"/>
                  </a:lnTo>
                  <a:lnTo>
                    <a:pt x="364" y="148"/>
                  </a:lnTo>
                  <a:lnTo>
                    <a:pt x="364" y="148"/>
                  </a:lnTo>
                  <a:lnTo>
                    <a:pt x="360" y="151"/>
                  </a:lnTo>
                  <a:lnTo>
                    <a:pt x="360" y="151"/>
                  </a:lnTo>
                  <a:lnTo>
                    <a:pt x="357" y="151"/>
                  </a:lnTo>
                  <a:lnTo>
                    <a:pt x="336" y="114"/>
                  </a:lnTo>
                  <a:lnTo>
                    <a:pt x="330" y="120"/>
                  </a:lnTo>
                  <a:lnTo>
                    <a:pt x="320" y="126"/>
                  </a:lnTo>
                  <a:lnTo>
                    <a:pt x="317" y="132"/>
                  </a:lnTo>
                  <a:lnTo>
                    <a:pt x="311" y="141"/>
                  </a:lnTo>
                  <a:lnTo>
                    <a:pt x="308" y="151"/>
                  </a:lnTo>
                  <a:lnTo>
                    <a:pt x="308" y="160"/>
                  </a:lnTo>
                  <a:lnTo>
                    <a:pt x="308" y="169"/>
                  </a:lnTo>
                  <a:lnTo>
                    <a:pt x="308" y="178"/>
                  </a:lnTo>
                  <a:lnTo>
                    <a:pt x="302" y="181"/>
                  </a:lnTo>
                  <a:lnTo>
                    <a:pt x="299" y="185"/>
                  </a:lnTo>
                  <a:lnTo>
                    <a:pt x="293" y="188"/>
                  </a:lnTo>
                  <a:lnTo>
                    <a:pt x="290" y="191"/>
                  </a:lnTo>
                  <a:lnTo>
                    <a:pt x="284" y="194"/>
                  </a:lnTo>
                  <a:lnTo>
                    <a:pt x="280" y="197"/>
                  </a:lnTo>
                  <a:lnTo>
                    <a:pt x="274" y="200"/>
                  </a:lnTo>
                  <a:lnTo>
                    <a:pt x="271" y="203"/>
                  </a:lnTo>
                  <a:lnTo>
                    <a:pt x="256" y="212"/>
                  </a:lnTo>
                  <a:lnTo>
                    <a:pt x="253" y="215"/>
                  </a:lnTo>
                  <a:lnTo>
                    <a:pt x="247" y="218"/>
                  </a:lnTo>
                  <a:lnTo>
                    <a:pt x="244" y="225"/>
                  </a:lnTo>
                  <a:lnTo>
                    <a:pt x="237" y="231"/>
                  </a:lnTo>
                  <a:lnTo>
                    <a:pt x="237" y="237"/>
                  </a:lnTo>
                  <a:lnTo>
                    <a:pt x="234" y="243"/>
                  </a:lnTo>
                  <a:lnTo>
                    <a:pt x="234" y="249"/>
                  </a:lnTo>
                  <a:lnTo>
                    <a:pt x="234" y="258"/>
                  </a:lnTo>
                  <a:lnTo>
                    <a:pt x="237" y="268"/>
                  </a:lnTo>
                  <a:lnTo>
                    <a:pt x="240" y="274"/>
                  </a:lnTo>
                  <a:lnTo>
                    <a:pt x="247" y="283"/>
                  </a:lnTo>
                  <a:lnTo>
                    <a:pt x="253" y="289"/>
                  </a:lnTo>
                  <a:lnTo>
                    <a:pt x="259" y="292"/>
                  </a:lnTo>
                  <a:lnTo>
                    <a:pt x="268" y="295"/>
                  </a:lnTo>
                  <a:lnTo>
                    <a:pt x="277" y="298"/>
                  </a:lnTo>
                  <a:lnTo>
                    <a:pt x="287" y="298"/>
                  </a:lnTo>
                  <a:lnTo>
                    <a:pt x="311" y="295"/>
                  </a:lnTo>
                  <a:lnTo>
                    <a:pt x="311" y="295"/>
                  </a:lnTo>
                  <a:lnTo>
                    <a:pt x="311" y="295"/>
                  </a:lnTo>
                  <a:lnTo>
                    <a:pt x="311" y="295"/>
                  </a:lnTo>
                  <a:lnTo>
                    <a:pt x="311" y="295"/>
                  </a:lnTo>
                  <a:lnTo>
                    <a:pt x="311" y="295"/>
                  </a:lnTo>
                  <a:lnTo>
                    <a:pt x="311" y="295"/>
                  </a:lnTo>
                  <a:lnTo>
                    <a:pt x="311" y="295"/>
                  </a:lnTo>
                  <a:lnTo>
                    <a:pt x="311" y="295"/>
                  </a:lnTo>
                  <a:lnTo>
                    <a:pt x="305" y="298"/>
                  </a:lnTo>
                  <a:lnTo>
                    <a:pt x="302" y="298"/>
                  </a:lnTo>
                  <a:lnTo>
                    <a:pt x="296" y="301"/>
                  </a:lnTo>
                  <a:lnTo>
                    <a:pt x="293" y="305"/>
                  </a:lnTo>
                  <a:lnTo>
                    <a:pt x="287" y="308"/>
                  </a:lnTo>
                  <a:lnTo>
                    <a:pt x="280" y="311"/>
                  </a:lnTo>
                  <a:lnTo>
                    <a:pt x="277" y="311"/>
                  </a:lnTo>
                  <a:lnTo>
                    <a:pt x="271" y="314"/>
                  </a:lnTo>
                  <a:lnTo>
                    <a:pt x="265" y="317"/>
                  </a:lnTo>
                  <a:lnTo>
                    <a:pt x="259" y="320"/>
                  </a:lnTo>
                  <a:lnTo>
                    <a:pt x="250" y="326"/>
                  </a:lnTo>
                  <a:lnTo>
                    <a:pt x="244" y="332"/>
                  </a:lnTo>
                  <a:lnTo>
                    <a:pt x="237" y="338"/>
                  </a:lnTo>
                  <a:lnTo>
                    <a:pt x="234" y="348"/>
                  </a:lnTo>
                  <a:lnTo>
                    <a:pt x="231" y="354"/>
                  </a:lnTo>
                  <a:lnTo>
                    <a:pt x="231" y="363"/>
                  </a:lnTo>
                  <a:lnTo>
                    <a:pt x="231" y="372"/>
                  </a:lnTo>
                  <a:lnTo>
                    <a:pt x="234" y="381"/>
                  </a:lnTo>
                  <a:lnTo>
                    <a:pt x="237" y="385"/>
                  </a:lnTo>
                  <a:lnTo>
                    <a:pt x="237" y="388"/>
                  </a:lnTo>
                  <a:lnTo>
                    <a:pt x="240" y="391"/>
                  </a:lnTo>
                  <a:lnTo>
                    <a:pt x="244" y="394"/>
                  </a:lnTo>
                  <a:lnTo>
                    <a:pt x="247" y="397"/>
                  </a:lnTo>
                  <a:lnTo>
                    <a:pt x="250" y="400"/>
                  </a:lnTo>
                  <a:lnTo>
                    <a:pt x="253" y="403"/>
                  </a:lnTo>
                  <a:lnTo>
                    <a:pt x="256" y="403"/>
                  </a:lnTo>
                  <a:lnTo>
                    <a:pt x="253" y="406"/>
                  </a:lnTo>
                  <a:lnTo>
                    <a:pt x="253" y="409"/>
                  </a:lnTo>
                  <a:lnTo>
                    <a:pt x="250" y="409"/>
                  </a:lnTo>
                  <a:lnTo>
                    <a:pt x="247" y="412"/>
                  </a:lnTo>
                  <a:lnTo>
                    <a:pt x="244" y="415"/>
                  </a:lnTo>
                  <a:lnTo>
                    <a:pt x="244" y="415"/>
                  </a:lnTo>
                  <a:lnTo>
                    <a:pt x="240" y="418"/>
                  </a:lnTo>
                  <a:lnTo>
                    <a:pt x="237" y="421"/>
                  </a:lnTo>
                  <a:lnTo>
                    <a:pt x="228" y="431"/>
                  </a:lnTo>
                  <a:lnTo>
                    <a:pt x="225" y="437"/>
                  </a:lnTo>
                  <a:lnTo>
                    <a:pt x="219" y="440"/>
                  </a:lnTo>
                  <a:lnTo>
                    <a:pt x="216" y="446"/>
                  </a:lnTo>
                  <a:lnTo>
                    <a:pt x="216" y="455"/>
                  </a:lnTo>
                  <a:lnTo>
                    <a:pt x="213" y="461"/>
                  </a:lnTo>
                  <a:lnTo>
                    <a:pt x="213" y="468"/>
                  </a:lnTo>
                  <a:lnTo>
                    <a:pt x="216" y="477"/>
                  </a:lnTo>
                  <a:lnTo>
                    <a:pt x="216" y="483"/>
                  </a:lnTo>
                  <a:lnTo>
                    <a:pt x="191" y="498"/>
                  </a:lnTo>
                  <a:lnTo>
                    <a:pt x="170" y="514"/>
                  </a:lnTo>
                  <a:lnTo>
                    <a:pt x="145" y="532"/>
                  </a:lnTo>
                  <a:lnTo>
                    <a:pt x="120" y="548"/>
                  </a:lnTo>
                  <a:lnTo>
                    <a:pt x="99" y="563"/>
                  </a:lnTo>
                  <a:lnTo>
                    <a:pt x="74" y="578"/>
                  </a:lnTo>
                  <a:lnTo>
                    <a:pt x="50" y="597"/>
                  </a:lnTo>
                  <a:lnTo>
                    <a:pt x="25" y="609"/>
                  </a:lnTo>
                  <a:lnTo>
                    <a:pt x="13" y="625"/>
                  </a:lnTo>
                  <a:lnTo>
                    <a:pt x="10" y="631"/>
                  </a:lnTo>
                  <a:lnTo>
                    <a:pt x="7" y="634"/>
                  </a:lnTo>
                  <a:lnTo>
                    <a:pt x="3" y="640"/>
                  </a:lnTo>
                  <a:lnTo>
                    <a:pt x="0" y="643"/>
                  </a:lnTo>
                  <a:lnTo>
                    <a:pt x="0" y="649"/>
                  </a:lnTo>
                  <a:lnTo>
                    <a:pt x="0" y="655"/>
                  </a:lnTo>
                  <a:lnTo>
                    <a:pt x="0" y="661"/>
                  </a:lnTo>
                  <a:lnTo>
                    <a:pt x="0" y="668"/>
                  </a:lnTo>
                  <a:lnTo>
                    <a:pt x="3" y="677"/>
                  </a:lnTo>
                  <a:lnTo>
                    <a:pt x="10" y="683"/>
                  </a:lnTo>
                  <a:lnTo>
                    <a:pt x="16" y="689"/>
                  </a:lnTo>
                  <a:lnTo>
                    <a:pt x="22" y="695"/>
                  </a:lnTo>
                  <a:lnTo>
                    <a:pt x="31" y="698"/>
                  </a:lnTo>
                  <a:lnTo>
                    <a:pt x="40" y="701"/>
                  </a:lnTo>
                  <a:lnTo>
                    <a:pt x="50" y="701"/>
                  </a:lnTo>
                  <a:lnTo>
                    <a:pt x="59" y="701"/>
                  </a:lnTo>
                  <a:lnTo>
                    <a:pt x="87" y="695"/>
                  </a:lnTo>
                  <a:lnTo>
                    <a:pt x="93" y="692"/>
                  </a:lnTo>
                  <a:lnTo>
                    <a:pt x="99" y="689"/>
                  </a:lnTo>
                  <a:lnTo>
                    <a:pt x="105" y="686"/>
                  </a:lnTo>
                  <a:lnTo>
                    <a:pt x="114" y="686"/>
                  </a:lnTo>
                  <a:lnTo>
                    <a:pt x="120" y="683"/>
                  </a:lnTo>
                  <a:lnTo>
                    <a:pt x="127" y="680"/>
                  </a:lnTo>
                  <a:lnTo>
                    <a:pt x="133" y="677"/>
                  </a:lnTo>
                  <a:lnTo>
                    <a:pt x="139" y="677"/>
                  </a:lnTo>
                  <a:lnTo>
                    <a:pt x="139" y="677"/>
                  </a:lnTo>
                  <a:lnTo>
                    <a:pt x="136" y="677"/>
                  </a:lnTo>
                  <a:lnTo>
                    <a:pt x="136" y="680"/>
                  </a:lnTo>
                  <a:lnTo>
                    <a:pt x="133" y="680"/>
                  </a:lnTo>
                  <a:lnTo>
                    <a:pt x="133" y="680"/>
                  </a:lnTo>
                  <a:lnTo>
                    <a:pt x="130" y="683"/>
                  </a:lnTo>
                  <a:lnTo>
                    <a:pt x="130" y="683"/>
                  </a:lnTo>
                  <a:lnTo>
                    <a:pt x="127" y="686"/>
                  </a:lnTo>
                  <a:lnTo>
                    <a:pt x="114" y="695"/>
                  </a:lnTo>
                  <a:lnTo>
                    <a:pt x="108" y="701"/>
                  </a:lnTo>
                  <a:lnTo>
                    <a:pt x="105" y="708"/>
                  </a:lnTo>
                  <a:lnTo>
                    <a:pt x="99" y="714"/>
                  </a:lnTo>
                  <a:lnTo>
                    <a:pt x="99" y="720"/>
                  </a:lnTo>
                  <a:lnTo>
                    <a:pt x="96" y="729"/>
                  </a:lnTo>
                  <a:lnTo>
                    <a:pt x="96" y="735"/>
                  </a:lnTo>
                  <a:lnTo>
                    <a:pt x="99" y="745"/>
                  </a:lnTo>
                  <a:lnTo>
                    <a:pt x="102" y="751"/>
                  </a:lnTo>
                  <a:lnTo>
                    <a:pt x="102" y="757"/>
                  </a:lnTo>
                  <a:lnTo>
                    <a:pt x="108" y="760"/>
                  </a:lnTo>
                  <a:lnTo>
                    <a:pt x="111" y="766"/>
                  </a:lnTo>
                  <a:lnTo>
                    <a:pt x="114" y="769"/>
                  </a:lnTo>
                  <a:lnTo>
                    <a:pt x="120" y="772"/>
                  </a:lnTo>
                  <a:lnTo>
                    <a:pt x="127" y="775"/>
                  </a:lnTo>
                  <a:lnTo>
                    <a:pt x="130" y="775"/>
                  </a:lnTo>
                  <a:lnTo>
                    <a:pt x="136" y="778"/>
                  </a:lnTo>
                  <a:lnTo>
                    <a:pt x="133" y="781"/>
                  </a:lnTo>
                  <a:lnTo>
                    <a:pt x="130" y="788"/>
                  </a:lnTo>
                  <a:lnTo>
                    <a:pt x="130" y="794"/>
                  </a:lnTo>
                  <a:lnTo>
                    <a:pt x="127" y="800"/>
                  </a:lnTo>
                  <a:lnTo>
                    <a:pt x="127" y="803"/>
                  </a:lnTo>
                  <a:lnTo>
                    <a:pt x="127" y="809"/>
                  </a:lnTo>
                  <a:lnTo>
                    <a:pt x="130" y="815"/>
                  </a:lnTo>
                  <a:lnTo>
                    <a:pt x="130" y="821"/>
                  </a:lnTo>
                  <a:lnTo>
                    <a:pt x="136" y="831"/>
                  </a:lnTo>
                  <a:lnTo>
                    <a:pt x="139" y="837"/>
                  </a:lnTo>
                  <a:lnTo>
                    <a:pt x="148" y="843"/>
                  </a:lnTo>
                  <a:lnTo>
                    <a:pt x="154" y="849"/>
                  </a:lnTo>
                  <a:lnTo>
                    <a:pt x="163" y="852"/>
                  </a:lnTo>
                  <a:lnTo>
                    <a:pt x="173" y="852"/>
                  </a:lnTo>
                  <a:lnTo>
                    <a:pt x="182" y="852"/>
                  </a:lnTo>
                  <a:lnTo>
                    <a:pt x="191" y="849"/>
                  </a:lnTo>
                  <a:lnTo>
                    <a:pt x="207" y="843"/>
                  </a:lnTo>
                  <a:lnTo>
                    <a:pt x="219" y="840"/>
                  </a:lnTo>
                  <a:lnTo>
                    <a:pt x="231" y="834"/>
                  </a:lnTo>
                  <a:lnTo>
                    <a:pt x="244" y="831"/>
                  </a:lnTo>
                  <a:lnTo>
                    <a:pt x="256" y="828"/>
                  </a:lnTo>
                  <a:lnTo>
                    <a:pt x="268" y="821"/>
                  </a:lnTo>
                  <a:lnTo>
                    <a:pt x="280" y="818"/>
                  </a:lnTo>
                  <a:lnTo>
                    <a:pt x="290" y="815"/>
                  </a:lnTo>
                  <a:lnTo>
                    <a:pt x="302" y="812"/>
                  </a:lnTo>
                  <a:lnTo>
                    <a:pt x="296" y="818"/>
                  </a:lnTo>
                  <a:lnTo>
                    <a:pt x="287" y="825"/>
                  </a:lnTo>
                  <a:lnTo>
                    <a:pt x="277" y="831"/>
                  </a:lnTo>
                  <a:lnTo>
                    <a:pt x="268" y="837"/>
                  </a:lnTo>
                  <a:lnTo>
                    <a:pt x="259" y="843"/>
                  </a:lnTo>
                  <a:lnTo>
                    <a:pt x="253" y="849"/>
                  </a:lnTo>
                  <a:lnTo>
                    <a:pt x="244" y="855"/>
                  </a:lnTo>
                  <a:lnTo>
                    <a:pt x="234" y="861"/>
                  </a:lnTo>
                  <a:lnTo>
                    <a:pt x="222" y="871"/>
                  </a:lnTo>
                  <a:lnTo>
                    <a:pt x="216" y="877"/>
                  </a:lnTo>
                  <a:lnTo>
                    <a:pt x="213" y="883"/>
                  </a:lnTo>
                  <a:lnTo>
                    <a:pt x="210" y="889"/>
                  </a:lnTo>
                  <a:lnTo>
                    <a:pt x="207" y="895"/>
                  </a:lnTo>
                  <a:lnTo>
                    <a:pt x="207" y="901"/>
                  </a:lnTo>
                  <a:lnTo>
                    <a:pt x="207" y="908"/>
                  </a:lnTo>
                  <a:lnTo>
                    <a:pt x="207" y="917"/>
                  </a:lnTo>
                  <a:lnTo>
                    <a:pt x="210" y="923"/>
                  </a:lnTo>
                  <a:lnTo>
                    <a:pt x="213" y="932"/>
                  </a:lnTo>
                  <a:lnTo>
                    <a:pt x="219" y="938"/>
                  </a:lnTo>
                  <a:lnTo>
                    <a:pt x="225" y="945"/>
                  </a:lnTo>
                  <a:lnTo>
                    <a:pt x="234" y="948"/>
                  </a:lnTo>
                  <a:lnTo>
                    <a:pt x="240" y="951"/>
                  </a:lnTo>
                  <a:lnTo>
                    <a:pt x="250" y="954"/>
                  </a:lnTo>
                  <a:lnTo>
                    <a:pt x="259" y="954"/>
                  </a:lnTo>
                  <a:lnTo>
                    <a:pt x="268" y="951"/>
                  </a:lnTo>
                  <a:lnTo>
                    <a:pt x="280" y="948"/>
                  </a:lnTo>
                  <a:lnTo>
                    <a:pt x="290" y="941"/>
                  </a:lnTo>
                  <a:lnTo>
                    <a:pt x="299" y="938"/>
                  </a:lnTo>
                  <a:lnTo>
                    <a:pt x="308" y="932"/>
                  </a:lnTo>
                  <a:lnTo>
                    <a:pt x="320" y="929"/>
                  </a:lnTo>
                  <a:lnTo>
                    <a:pt x="330" y="923"/>
                  </a:lnTo>
                  <a:lnTo>
                    <a:pt x="339" y="920"/>
                  </a:lnTo>
                  <a:lnTo>
                    <a:pt x="348" y="917"/>
                  </a:lnTo>
                  <a:lnTo>
                    <a:pt x="360" y="911"/>
                  </a:lnTo>
                  <a:lnTo>
                    <a:pt x="357" y="914"/>
                  </a:lnTo>
                  <a:lnTo>
                    <a:pt x="354" y="917"/>
                  </a:lnTo>
                  <a:lnTo>
                    <a:pt x="351" y="920"/>
                  </a:lnTo>
                  <a:lnTo>
                    <a:pt x="345" y="923"/>
                  </a:lnTo>
                  <a:lnTo>
                    <a:pt x="342" y="926"/>
                  </a:lnTo>
                  <a:lnTo>
                    <a:pt x="339" y="929"/>
                  </a:lnTo>
                  <a:lnTo>
                    <a:pt x="336" y="932"/>
                  </a:lnTo>
                  <a:lnTo>
                    <a:pt x="333" y="935"/>
                  </a:lnTo>
                  <a:lnTo>
                    <a:pt x="320" y="948"/>
                  </a:lnTo>
                  <a:lnTo>
                    <a:pt x="314" y="954"/>
                  </a:lnTo>
                  <a:lnTo>
                    <a:pt x="311" y="963"/>
                  </a:lnTo>
                  <a:lnTo>
                    <a:pt x="308" y="969"/>
                  </a:lnTo>
                  <a:lnTo>
                    <a:pt x="308" y="978"/>
                  </a:lnTo>
                  <a:lnTo>
                    <a:pt x="308" y="985"/>
                  </a:lnTo>
                  <a:lnTo>
                    <a:pt x="308" y="994"/>
                  </a:lnTo>
                  <a:lnTo>
                    <a:pt x="311" y="1003"/>
                  </a:lnTo>
                  <a:lnTo>
                    <a:pt x="317" y="1009"/>
                  </a:lnTo>
                  <a:lnTo>
                    <a:pt x="324" y="1015"/>
                  </a:lnTo>
                  <a:lnTo>
                    <a:pt x="330" y="1021"/>
                  </a:lnTo>
                  <a:lnTo>
                    <a:pt x="339" y="1025"/>
                  </a:lnTo>
                  <a:lnTo>
                    <a:pt x="348" y="1028"/>
                  </a:lnTo>
                  <a:lnTo>
                    <a:pt x="357" y="1028"/>
                  </a:lnTo>
                  <a:lnTo>
                    <a:pt x="367" y="1028"/>
                  </a:lnTo>
                  <a:lnTo>
                    <a:pt x="373" y="1025"/>
                  </a:lnTo>
                  <a:lnTo>
                    <a:pt x="382" y="1018"/>
                  </a:lnTo>
                  <a:lnTo>
                    <a:pt x="382" y="1018"/>
                  </a:lnTo>
                  <a:lnTo>
                    <a:pt x="391" y="1012"/>
                  </a:lnTo>
                  <a:lnTo>
                    <a:pt x="400" y="1009"/>
                  </a:lnTo>
                  <a:lnTo>
                    <a:pt x="413" y="1003"/>
                  </a:lnTo>
                  <a:lnTo>
                    <a:pt x="422" y="1000"/>
                  </a:lnTo>
                  <a:lnTo>
                    <a:pt x="431" y="997"/>
                  </a:lnTo>
                  <a:lnTo>
                    <a:pt x="440" y="994"/>
                  </a:lnTo>
                  <a:lnTo>
                    <a:pt x="450" y="988"/>
                  </a:lnTo>
                  <a:lnTo>
                    <a:pt x="462" y="985"/>
                  </a:lnTo>
                  <a:lnTo>
                    <a:pt x="462" y="988"/>
                  </a:lnTo>
                  <a:lnTo>
                    <a:pt x="462" y="988"/>
                  </a:lnTo>
                  <a:lnTo>
                    <a:pt x="462" y="991"/>
                  </a:lnTo>
                  <a:lnTo>
                    <a:pt x="462" y="994"/>
                  </a:lnTo>
                  <a:lnTo>
                    <a:pt x="462" y="994"/>
                  </a:lnTo>
                  <a:lnTo>
                    <a:pt x="462" y="997"/>
                  </a:lnTo>
                  <a:lnTo>
                    <a:pt x="462" y="997"/>
                  </a:lnTo>
                  <a:lnTo>
                    <a:pt x="462" y="1000"/>
                  </a:lnTo>
                  <a:lnTo>
                    <a:pt x="465" y="1009"/>
                  </a:lnTo>
                  <a:lnTo>
                    <a:pt x="468" y="1015"/>
                  </a:lnTo>
                  <a:lnTo>
                    <a:pt x="474" y="1025"/>
                  </a:lnTo>
                  <a:lnTo>
                    <a:pt x="484" y="1028"/>
                  </a:lnTo>
                  <a:lnTo>
                    <a:pt x="490" y="1034"/>
                  </a:lnTo>
                  <a:lnTo>
                    <a:pt x="499" y="1037"/>
                  </a:lnTo>
                  <a:lnTo>
                    <a:pt x="508" y="1037"/>
                  </a:lnTo>
                  <a:lnTo>
                    <a:pt x="517" y="1037"/>
                  </a:lnTo>
                  <a:lnTo>
                    <a:pt x="536" y="1031"/>
                  </a:lnTo>
                  <a:lnTo>
                    <a:pt x="570" y="1018"/>
                  </a:lnTo>
                  <a:lnTo>
                    <a:pt x="604" y="1009"/>
                  </a:lnTo>
                  <a:lnTo>
                    <a:pt x="641" y="997"/>
                  </a:lnTo>
                  <a:lnTo>
                    <a:pt x="674" y="988"/>
                  </a:lnTo>
                  <a:lnTo>
                    <a:pt x="711" y="978"/>
                  </a:lnTo>
                  <a:lnTo>
                    <a:pt x="745" y="969"/>
                  </a:lnTo>
                  <a:lnTo>
                    <a:pt x="782" y="960"/>
                  </a:lnTo>
                  <a:lnTo>
                    <a:pt x="816" y="951"/>
                  </a:lnTo>
                  <a:lnTo>
                    <a:pt x="822" y="945"/>
                  </a:lnTo>
                  <a:lnTo>
                    <a:pt x="828" y="941"/>
                  </a:lnTo>
                  <a:lnTo>
                    <a:pt x="834" y="935"/>
                  </a:lnTo>
                  <a:lnTo>
                    <a:pt x="837" y="929"/>
                  </a:lnTo>
                  <a:lnTo>
                    <a:pt x="841" y="923"/>
                  </a:lnTo>
                  <a:lnTo>
                    <a:pt x="844" y="917"/>
                  </a:lnTo>
                  <a:lnTo>
                    <a:pt x="844" y="911"/>
                  </a:lnTo>
                  <a:lnTo>
                    <a:pt x="844" y="901"/>
                  </a:lnTo>
                  <a:lnTo>
                    <a:pt x="850" y="901"/>
                  </a:lnTo>
                  <a:lnTo>
                    <a:pt x="856" y="898"/>
                  </a:lnTo>
                  <a:lnTo>
                    <a:pt x="862" y="895"/>
                  </a:lnTo>
                  <a:lnTo>
                    <a:pt x="868" y="895"/>
                  </a:lnTo>
                  <a:lnTo>
                    <a:pt x="874" y="892"/>
                  </a:lnTo>
                  <a:lnTo>
                    <a:pt x="881" y="892"/>
                  </a:lnTo>
                  <a:lnTo>
                    <a:pt x="887" y="889"/>
                  </a:lnTo>
                  <a:lnTo>
                    <a:pt x="893" y="886"/>
                  </a:lnTo>
                  <a:lnTo>
                    <a:pt x="896" y="889"/>
                  </a:lnTo>
                  <a:lnTo>
                    <a:pt x="896" y="892"/>
                  </a:lnTo>
                  <a:lnTo>
                    <a:pt x="896" y="895"/>
                  </a:lnTo>
                  <a:lnTo>
                    <a:pt x="899" y="895"/>
                  </a:lnTo>
                  <a:lnTo>
                    <a:pt x="899" y="898"/>
                  </a:lnTo>
                  <a:lnTo>
                    <a:pt x="902" y="898"/>
                  </a:lnTo>
                  <a:lnTo>
                    <a:pt x="902" y="901"/>
                  </a:lnTo>
                  <a:lnTo>
                    <a:pt x="905" y="905"/>
                  </a:lnTo>
                  <a:lnTo>
                    <a:pt x="911" y="911"/>
                  </a:lnTo>
                  <a:lnTo>
                    <a:pt x="921" y="914"/>
                  </a:lnTo>
                  <a:lnTo>
                    <a:pt x="930" y="917"/>
                  </a:lnTo>
                  <a:lnTo>
                    <a:pt x="939" y="917"/>
                  </a:lnTo>
                  <a:lnTo>
                    <a:pt x="948" y="914"/>
                  </a:lnTo>
                  <a:lnTo>
                    <a:pt x="958" y="911"/>
                  </a:lnTo>
                  <a:lnTo>
                    <a:pt x="964" y="908"/>
                  </a:lnTo>
                  <a:lnTo>
                    <a:pt x="973" y="901"/>
                  </a:lnTo>
                  <a:lnTo>
                    <a:pt x="979" y="895"/>
                  </a:lnTo>
                  <a:lnTo>
                    <a:pt x="988" y="892"/>
                  </a:lnTo>
                  <a:lnTo>
                    <a:pt x="994" y="886"/>
                  </a:lnTo>
                  <a:lnTo>
                    <a:pt x="1004" y="880"/>
                  </a:lnTo>
                  <a:lnTo>
                    <a:pt x="1010" y="877"/>
                  </a:lnTo>
                  <a:lnTo>
                    <a:pt x="1019" y="871"/>
                  </a:lnTo>
                  <a:lnTo>
                    <a:pt x="1028" y="868"/>
                  </a:lnTo>
                  <a:lnTo>
                    <a:pt x="1034" y="861"/>
                  </a:lnTo>
                  <a:lnTo>
                    <a:pt x="1065" y="837"/>
                  </a:lnTo>
                  <a:lnTo>
                    <a:pt x="1068" y="834"/>
                  </a:lnTo>
                  <a:lnTo>
                    <a:pt x="1071" y="831"/>
                  </a:lnTo>
                  <a:lnTo>
                    <a:pt x="1071" y="828"/>
                  </a:lnTo>
                  <a:lnTo>
                    <a:pt x="1074" y="825"/>
                  </a:lnTo>
                  <a:lnTo>
                    <a:pt x="1078" y="818"/>
                  </a:lnTo>
                  <a:lnTo>
                    <a:pt x="1078" y="815"/>
                  </a:lnTo>
                  <a:lnTo>
                    <a:pt x="1078" y="809"/>
                  </a:lnTo>
                  <a:lnTo>
                    <a:pt x="1078" y="806"/>
                  </a:lnTo>
                  <a:lnTo>
                    <a:pt x="1078" y="797"/>
                  </a:lnTo>
                  <a:lnTo>
                    <a:pt x="1074" y="788"/>
                  </a:lnTo>
                  <a:lnTo>
                    <a:pt x="1071" y="781"/>
                  </a:lnTo>
                  <a:lnTo>
                    <a:pt x="1065" y="772"/>
                  </a:lnTo>
                  <a:lnTo>
                    <a:pt x="1059" y="766"/>
                  </a:lnTo>
                  <a:lnTo>
                    <a:pt x="1050" y="763"/>
                  </a:lnTo>
                  <a:lnTo>
                    <a:pt x="1041" y="760"/>
                  </a:lnTo>
                  <a:lnTo>
                    <a:pt x="1031" y="757"/>
                  </a:lnTo>
                  <a:lnTo>
                    <a:pt x="1031" y="757"/>
                  </a:lnTo>
                  <a:lnTo>
                    <a:pt x="1041" y="754"/>
                  </a:lnTo>
                  <a:lnTo>
                    <a:pt x="1047" y="751"/>
                  </a:lnTo>
                  <a:lnTo>
                    <a:pt x="1056" y="745"/>
                  </a:lnTo>
                  <a:lnTo>
                    <a:pt x="1062" y="741"/>
                  </a:lnTo>
                  <a:lnTo>
                    <a:pt x="1071" y="735"/>
                  </a:lnTo>
                  <a:lnTo>
                    <a:pt x="1078" y="732"/>
                  </a:lnTo>
                  <a:lnTo>
                    <a:pt x="1087" y="726"/>
                  </a:lnTo>
                  <a:lnTo>
                    <a:pt x="1093" y="723"/>
                  </a:lnTo>
                  <a:lnTo>
                    <a:pt x="1151" y="686"/>
                  </a:lnTo>
                  <a:lnTo>
                    <a:pt x="1158" y="680"/>
                  </a:lnTo>
                  <a:lnTo>
                    <a:pt x="1161" y="677"/>
                  </a:lnTo>
                  <a:lnTo>
                    <a:pt x="1164" y="671"/>
                  </a:lnTo>
                  <a:lnTo>
                    <a:pt x="1167" y="665"/>
                  </a:lnTo>
                  <a:lnTo>
                    <a:pt x="1170" y="658"/>
                  </a:lnTo>
                  <a:lnTo>
                    <a:pt x="1170" y="652"/>
                  </a:lnTo>
                  <a:lnTo>
                    <a:pt x="1170" y="643"/>
                  </a:lnTo>
                  <a:lnTo>
                    <a:pt x="1170" y="637"/>
                  </a:lnTo>
                  <a:close/>
                  <a:moveTo>
                    <a:pt x="311" y="480"/>
                  </a:moveTo>
                  <a:lnTo>
                    <a:pt x="314" y="480"/>
                  </a:lnTo>
                  <a:lnTo>
                    <a:pt x="311" y="480"/>
                  </a:lnTo>
                  <a:lnTo>
                    <a:pt x="311" y="480"/>
                  </a:lnTo>
                  <a:lnTo>
                    <a:pt x="311" y="480"/>
                  </a:lnTo>
                  <a:lnTo>
                    <a:pt x="311" y="480"/>
                  </a:lnTo>
                  <a:lnTo>
                    <a:pt x="311" y="480"/>
                  </a:lnTo>
                  <a:lnTo>
                    <a:pt x="311" y="483"/>
                  </a:lnTo>
                  <a:lnTo>
                    <a:pt x="311" y="483"/>
                  </a:lnTo>
                  <a:lnTo>
                    <a:pt x="308" y="483"/>
                  </a:lnTo>
                  <a:lnTo>
                    <a:pt x="311" y="483"/>
                  </a:lnTo>
                  <a:lnTo>
                    <a:pt x="311" y="483"/>
                  </a:lnTo>
                  <a:lnTo>
                    <a:pt x="311" y="483"/>
                  </a:lnTo>
                  <a:lnTo>
                    <a:pt x="311" y="480"/>
                  </a:lnTo>
                  <a:lnTo>
                    <a:pt x="311" y="480"/>
                  </a:lnTo>
                  <a:lnTo>
                    <a:pt x="311" y="480"/>
                  </a:lnTo>
                  <a:lnTo>
                    <a:pt x="311" y="480"/>
                  </a:lnTo>
                  <a:lnTo>
                    <a:pt x="311" y="480"/>
                  </a:lnTo>
                  <a:close/>
                  <a:moveTo>
                    <a:pt x="314" y="523"/>
                  </a:moveTo>
                  <a:lnTo>
                    <a:pt x="314" y="526"/>
                  </a:lnTo>
                  <a:lnTo>
                    <a:pt x="311" y="526"/>
                  </a:lnTo>
                  <a:lnTo>
                    <a:pt x="311" y="526"/>
                  </a:lnTo>
                  <a:lnTo>
                    <a:pt x="308" y="526"/>
                  </a:lnTo>
                  <a:lnTo>
                    <a:pt x="308" y="526"/>
                  </a:lnTo>
                  <a:lnTo>
                    <a:pt x="305" y="526"/>
                  </a:lnTo>
                  <a:lnTo>
                    <a:pt x="305" y="529"/>
                  </a:lnTo>
                  <a:lnTo>
                    <a:pt x="302" y="529"/>
                  </a:lnTo>
                  <a:lnTo>
                    <a:pt x="305" y="526"/>
                  </a:lnTo>
                  <a:lnTo>
                    <a:pt x="305" y="520"/>
                  </a:lnTo>
                  <a:lnTo>
                    <a:pt x="305" y="517"/>
                  </a:lnTo>
                  <a:lnTo>
                    <a:pt x="305" y="514"/>
                  </a:lnTo>
                  <a:lnTo>
                    <a:pt x="305" y="511"/>
                  </a:lnTo>
                  <a:lnTo>
                    <a:pt x="305" y="505"/>
                  </a:lnTo>
                  <a:lnTo>
                    <a:pt x="305" y="501"/>
                  </a:lnTo>
                  <a:lnTo>
                    <a:pt x="305" y="498"/>
                  </a:lnTo>
                  <a:lnTo>
                    <a:pt x="311" y="495"/>
                  </a:lnTo>
                  <a:lnTo>
                    <a:pt x="317" y="492"/>
                  </a:lnTo>
                  <a:lnTo>
                    <a:pt x="324" y="489"/>
                  </a:lnTo>
                  <a:lnTo>
                    <a:pt x="327" y="489"/>
                  </a:lnTo>
                  <a:lnTo>
                    <a:pt x="333" y="486"/>
                  </a:lnTo>
                  <a:lnTo>
                    <a:pt x="339" y="483"/>
                  </a:lnTo>
                  <a:lnTo>
                    <a:pt x="345" y="480"/>
                  </a:lnTo>
                  <a:lnTo>
                    <a:pt x="351" y="477"/>
                  </a:lnTo>
                  <a:lnTo>
                    <a:pt x="351" y="477"/>
                  </a:lnTo>
                  <a:lnTo>
                    <a:pt x="351" y="477"/>
                  </a:lnTo>
                  <a:lnTo>
                    <a:pt x="351" y="480"/>
                  </a:lnTo>
                  <a:lnTo>
                    <a:pt x="351" y="480"/>
                  </a:lnTo>
                  <a:lnTo>
                    <a:pt x="351" y="480"/>
                  </a:lnTo>
                  <a:lnTo>
                    <a:pt x="351" y="480"/>
                  </a:lnTo>
                  <a:lnTo>
                    <a:pt x="351" y="480"/>
                  </a:lnTo>
                  <a:lnTo>
                    <a:pt x="351" y="480"/>
                  </a:lnTo>
                  <a:lnTo>
                    <a:pt x="351" y="480"/>
                  </a:lnTo>
                  <a:lnTo>
                    <a:pt x="354" y="483"/>
                  </a:lnTo>
                  <a:lnTo>
                    <a:pt x="354" y="483"/>
                  </a:lnTo>
                  <a:lnTo>
                    <a:pt x="354" y="483"/>
                  </a:lnTo>
                  <a:lnTo>
                    <a:pt x="354" y="486"/>
                  </a:lnTo>
                  <a:lnTo>
                    <a:pt x="357" y="486"/>
                  </a:lnTo>
                  <a:lnTo>
                    <a:pt x="357" y="489"/>
                  </a:lnTo>
                  <a:lnTo>
                    <a:pt x="357" y="489"/>
                  </a:lnTo>
                  <a:lnTo>
                    <a:pt x="354" y="495"/>
                  </a:lnTo>
                  <a:lnTo>
                    <a:pt x="348" y="498"/>
                  </a:lnTo>
                  <a:lnTo>
                    <a:pt x="342" y="501"/>
                  </a:lnTo>
                  <a:lnTo>
                    <a:pt x="336" y="508"/>
                  </a:lnTo>
                  <a:lnTo>
                    <a:pt x="330" y="511"/>
                  </a:lnTo>
                  <a:lnTo>
                    <a:pt x="327" y="517"/>
                  </a:lnTo>
                  <a:lnTo>
                    <a:pt x="320" y="520"/>
                  </a:lnTo>
                  <a:lnTo>
                    <a:pt x="314" y="523"/>
                  </a:lnTo>
                  <a:close/>
                  <a:moveTo>
                    <a:pt x="542" y="458"/>
                  </a:moveTo>
                  <a:lnTo>
                    <a:pt x="542" y="458"/>
                  </a:lnTo>
                  <a:lnTo>
                    <a:pt x="542" y="458"/>
                  </a:lnTo>
                  <a:lnTo>
                    <a:pt x="542" y="458"/>
                  </a:lnTo>
                  <a:lnTo>
                    <a:pt x="542" y="458"/>
                  </a:lnTo>
                  <a:lnTo>
                    <a:pt x="542" y="458"/>
                  </a:lnTo>
                  <a:lnTo>
                    <a:pt x="542" y="458"/>
                  </a:lnTo>
                  <a:lnTo>
                    <a:pt x="542" y="458"/>
                  </a:lnTo>
                  <a:lnTo>
                    <a:pt x="539" y="458"/>
                  </a:lnTo>
                  <a:lnTo>
                    <a:pt x="542" y="455"/>
                  </a:lnTo>
                  <a:lnTo>
                    <a:pt x="545" y="455"/>
                  </a:lnTo>
                  <a:lnTo>
                    <a:pt x="548" y="452"/>
                  </a:lnTo>
                  <a:lnTo>
                    <a:pt x="551" y="449"/>
                  </a:lnTo>
                  <a:lnTo>
                    <a:pt x="554" y="446"/>
                  </a:lnTo>
                  <a:lnTo>
                    <a:pt x="557" y="443"/>
                  </a:lnTo>
                  <a:lnTo>
                    <a:pt x="561" y="440"/>
                  </a:lnTo>
                  <a:lnTo>
                    <a:pt x="564" y="437"/>
                  </a:lnTo>
                  <a:lnTo>
                    <a:pt x="567" y="437"/>
                  </a:lnTo>
                  <a:lnTo>
                    <a:pt x="570" y="434"/>
                  </a:lnTo>
                  <a:lnTo>
                    <a:pt x="573" y="434"/>
                  </a:lnTo>
                  <a:lnTo>
                    <a:pt x="576" y="434"/>
                  </a:lnTo>
                  <a:lnTo>
                    <a:pt x="579" y="434"/>
                  </a:lnTo>
                  <a:lnTo>
                    <a:pt x="582" y="431"/>
                  </a:lnTo>
                  <a:lnTo>
                    <a:pt x="582" y="431"/>
                  </a:lnTo>
                  <a:lnTo>
                    <a:pt x="585" y="431"/>
                  </a:lnTo>
                  <a:lnTo>
                    <a:pt x="582" y="434"/>
                  </a:lnTo>
                  <a:lnTo>
                    <a:pt x="576" y="437"/>
                  </a:lnTo>
                  <a:lnTo>
                    <a:pt x="570" y="440"/>
                  </a:lnTo>
                  <a:lnTo>
                    <a:pt x="564" y="443"/>
                  </a:lnTo>
                  <a:lnTo>
                    <a:pt x="557" y="446"/>
                  </a:lnTo>
                  <a:lnTo>
                    <a:pt x="554" y="452"/>
                  </a:lnTo>
                  <a:lnTo>
                    <a:pt x="548" y="455"/>
                  </a:lnTo>
                  <a:lnTo>
                    <a:pt x="542" y="458"/>
                  </a:lnTo>
                  <a:close/>
                </a:path>
              </a:pathLst>
            </a:custGeom>
            <a:solidFill>
              <a:srgbClr val="D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14" name="Freeform 30"/>
            <p:cNvSpPr>
              <a:spLocks/>
            </p:cNvSpPr>
            <p:nvPr/>
          </p:nvSpPr>
          <p:spPr bwMode="auto">
            <a:xfrm>
              <a:off x="3245" y="2753"/>
              <a:ext cx="330" cy="302"/>
            </a:xfrm>
            <a:custGeom>
              <a:avLst/>
              <a:gdLst/>
              <a:ahLst/>
              <a:cxnLst>
                <a:cxn ang="0">
                  <a:pos x="326" y="157"/>
                </a:cxn>
                <a:cxn ang="0">
                  <a:pos x="317" y="145"/>
                </a:cxn>
                <a:cxn ang="0">
                  <a:pos x="305" y="136"/>
                </a:cxn>
                <a:cxn ang="0">
                  <a:pos x="290" y="130"/>
                </a:cxn>
                <a:cxn ang="0">
                  <a:pos x="283" y="126"/>
                </a:cxn>
                <a:cxn ang="0">
                  <a:pos x="290" y="117"/>
                </a:cxn>
                <a:cxn ang="0">
                  <a:pos x="290" y="111"/>
                </a:cxn>
                <a:cxn ang="0">
                  <a:pos x="293" y="102"/>
                </a:cxn>
                <a:cxn ang="0">
                  <a:pos x="293" y="93"/>
                </a:cxn>
                <a:cxn ang="0">
                  <a:pos x="283" y="74"/>
                </a:cxn>
                <a:cxn ang="0">
                  <a:pos x="271" y="62"/>
                </a:cxn>
                <a:cxn ang="0">
                  <a:pos x="256" y="56"/>
                </a:cxn>
                <a:cxn ang="0">
                  <a:pos x="237" y="56"/>
                </a:cxn>
                <a:cxn ang="0">
                  <a:pos x="231" y="53"/>
                </a:cxn>
                <a:cxn ang="0">
                  <a:pos x="231" y="46"/>
                </a:cxn>
                <a:cxn ang="0">
                  <a:pos x="231" y="40"/>
                </a:cxn>
                <a:cxn ang="0">
                  <a:pos x="228" y="31"/>
                </a:cxn>
                <a:cxn ang="0">
                  <a:pos x="222" y="22"/>
                </a:cxn>
                <a:cxn ang="0">
                  <a:pos x="210" y="10"/>
                </a:cxn>
                <a:cxn ang="0">
                  <a:pos x="194" y="0"/>
                </a:cxn>
                <a:cxn ang="0">
                  <a:pos x="176" y="0"/>
                </a:cxn>
                <a:cxn ang="0">
                  <a:pos x="145" y="16"/>
                </a:cxn>
                <a:cxn ang="0">
                  <a:pos x="108" y="37"/>
                </a:cxn>
                <a:cxn ang="0">
                  <a:pos x="71" y="65"/>
                </a:cxn>
                <a:cxn ang="0">
                  <a:pos x="37" y="93"/>
                </a:cxn>
                <a:cxn ang="0">
                  <a:pos x="16" y="114"/>
                </a:cxn>
                <a:cxn ang="0">
                  <a:pos x="6" y="126"/>
                </a:cxn>
                <a:cxn ang="0">
                  <a:pos x="3" y="139"/>
                </a:cxn>
                <a:cxn ang="0">
                  <a:pos x="0" y="154"/>
                </a:cxn>
                <a:cxn ang="0">
                  <a:pos x="6" y="166"/>
                </a:cxn>
                <a:cxn ang="0">
                  <a:pos x="16" y="182"/>
                </a:cxn>
                <a:cxn ang="0">
                  <a:pos x="31" y="191"/>
                </a:cxn>
                <a:cxn ang="0">
                  <a:pos x="49" y="194"/>
                </a:cxn>
                <a:cxn ang="0">
                  <a:pos x="68" y="191"/>
                </a:cxn>
                <a:cxn ang="0">
                  <a:pos x="68" y="191"/>
                </a:cxn>
                <a:cxn ang="0">
                  <a:pos x="65" y="200"/>
                </a:cxn>
                <a:cxn ang="0">
                  <a:pos x="65" y="206"/>
                </a:cxn>
                <a:cxn ang="0">
                  <a:pos x="65" y="216"/>
                </a:cxn>
                <a:cxn ang="0">
                  <a:pos x="68" y="231"/>
                </a:cxn>
                <a:cxn ang="0">
                  <a:pos x="77" y="243"/>
                </a:cxn>
                <a:cxn ang="0">
                  <a:pos x="93" y="256"/>
                </a:cxn>
                <a:cxn ang="0">
                  <a:pos x="111" y="259"/>
                </a:cxn>
                <a:cxn ang="0">
                  <a:pos x="136" y="253"/>
                </a:cxn>
                <a:cxn ang="0">
                  <a:pos x="139" y="253"/>
                </a:cxn>
                <a:cxn ang="0">
                  <a:pos x="142" y="253"/>
                </a:cxn>
                <a:cxn ang="0">
                  <a:pos x="142" y="253"/>
                </a:cxn>
                <a:cxn ang="0">
                  <a:pos x="145" y="253"/>
                </a:cxn>
                <a:cxn ang="0">
                  <a:pos x="145" y="259"/>
                </a:cxn>
                <a:cxn ang="0">
                  <a:pos x="145" y="268"/>
                </a:cxn>
                <a:cxn ang="0">
                  <a:pos x="148" y="274"/>
                </a:cxn>
                <a:cxn ang="0">
                  <a:pos x="154" y="283"/>
                </a:cxn>
                <a:cxn ang="0">
                  <a:pos x="166" y="296"/>
                </a:cxn>
                <a:cxn ang="0">
                  <a:pos x="185" y="302"/>
                </a:cxn>
                <a:cxn ang="0">
                  <a:pos x="200" y="302"/>
                </a:cxn>
                <a:cxn ang="0">
                  <a:pos x="219" y="293"/>
                </a:cxn>
                <a:cxn ang="0">
                  <a:pos x="243" y="274"/>
                </a:cxn>
                <a:cxn ang="0">
                  <a:pos x="265" y="256"/>
                </a:cxn>
                <a:cxn ang="0">
                  <a:pos x="286" y="234"/>
                </a:cxn>
                <a:cxn ang="0">
                  <a:pos x="311" y="216"/>
                </a:cxn>
                <a:cxn ang="0">
                  <a:pos x="323" y="197"/>
                </a:cxn>
                <a:cxn ang="0">
                  <a:pos x="326" y="188"/>
                </a:cxn>
                <a:cxn ang="0">
                  <a:pos x="330" y="179"/>
                </a:cxn>
                <a:cxn ang="0">
                  <a:pos x="330" y="170"/>
                </a:cxn>
              </a:cxnLst>
              <a:rect l="0" t="0" r="r" b="b"/>
              <a:pathLst>
                <a:path w="330" h="302">
                  <a:moveTo>
                    <a:pt x="330" y="166"/>
                  </a:moveTo>
                  <a:lnTo>
                    <a:pt x="326" y="157"/>
                  </a:lnTo>
                  <a:lnTo>
                    <a:pt x="320" y="151"/>
                  </a:lnTo>
                  <a:lnTo>
                    <a:pt x="317" y="145"/>
                  </a:lnTo>
                  <a:lnTo>
                    <a:pt x="311" y="139"/>
                  </a:lnTo>
                  <a:lnTo>
                    <a:pt x="305" y="136"/>
                  </a:lnTo>
                  <a:lnTo>
                    <a:pt x="296" y="133"/>
                  </a:lnTo>
                  <a:lnTo>
                    <a:pt x="290" y="130"/>
                  </a:lnTo>
                  <a:lnTo>
                    <a:pt x="280" y="130"/>
                  </a:lnTo>
                  <a:lnTo>
                    <a:pt x="283" y="126"/>
                  </a:lnTo>
                  <a:lnTo>
                    <a:pt x="286" y="123"/>
                  </a:lnTo>
                  <a:lnTo>
                    <a:pt x="290" y="117"/>
                  </a:lnTo>
                  <a:lnTo>
                    <a:pt x="290" y="114"/>
                  </a:lnTo>
                  <a:lnTo>
                    <a:pt x="290" y="111"/>
                  </a:lnTo>
                  <a:lnTo>
                    <a:pt x="293" y="105"/>
                  </a:lnTo>
                  <a:lnTo>
                    <a:pt x="293" y="102"/>
                  </a:lnTo>
                  <a:lnTo>
                    <a:pt x="293" y="96"/>
                  </a:lnTo>
                  <a:lnTo>
                    <a:pt x="293" y="93"/>
                  </a:lnTo>
                  <a:lnTo>
                    <a:pt x="290" y="83"/>
                  </a:lnTo>
                  <a:lnTo>
                    <a:pt x="283" y="74"/>
                  </a:lnTo>
                  <a:lnTo>
                    <a:pt x="280" y="68"/>
                  </a:lnTo>
                  <a:lnTo>
                    <a:pt x="271" y="62"/>
                  </a:lnTo>
                  <a:lnTo>
                    <a:pt x="265" y="59"/>
                  </a:lnTo>
                  <a:lnTo>
                    <a:pt x="256" y="56"/>
                  </a:lnTo>
                  <a:lnTo>
                    <a:pt x="246" y="53"/>
                  </a:lnTo>
                  <a:lnTo>
                    <a:pt x="237" y="56"/>
                  </a:lnTo>
                  <a:lnTo>
                    <a:pt x="231" y="56"/>
                  </a:lnTo>
                  <a:lnTo>
                    <a:pt x="231" y="53"/>
                  </a:lnTo>
                  <a:lnTo>
                    <a:pt x="231" y="50"/>
                  </a:lnTo>
                  <a:lnTo>
                    <a:pt x="231" y="46"/>
                  </a:lnTo>
                  <a:lnTo>
                    <a:pt x="231" y="43"/>
                  </a:lnTo>
                  <a:lnTo>
                    <a:pt x="231" y="40"/>
                  </a:lnTo>
                  <a:lnTo>
                    <a:pt x="231" y="34"/>
                  </a:lnTo>
                  <a:lnTo>
                    <a:pt x="228" y="31"/>
                  </a:lnTo>
                  <a:lnTo>
                    <a:pt x="228" y="28"/>
                  </a:lnTo>
                  <a:lnTo>
                    <a:pt x="222" y="22"/>
                  </a:lnTo>
                  <a:lnTo>
                    <a:pt x="216" y="13"/>
                  </a:lnTo>
                  <a:lnTo>
                    <a:pt x="210" y="10"/>
                  </a:lnTo>
                  <a:lnTo>
                    <a:pt x="203" y="3"/>
                  </a:lnTo>
                  <a:lnTo>
                    <a:pt x="194" y="0"/>
                  </a:lnTo>
                  <a:lnTo>
                    <a:pt x="185" y="0"/>
                  </a:lnTo>
                  <a:lnTo>
                    <a:pt x="176" y="0"/>
                  </a:lnTo>
                  <a:lnTo>
                    <a:pt x="166" y="3"/>
                  </a:lnTo>
                  <a:lnTo>
                    <a:pt x="145" y="16"/>
                  </a:lnTo>
                  <a:lnTo>
                    <a:pt x="126" y="25"/>
                  </a:lnTo>
                  <a:lnTo>
                    <a:pt x="108" y="37"/>
                  </a:lnTo>
                  <a:lnTo>
                    <a:pt x="89" y="50"/>
                  </a:lnTo>
                  <a:lnTo>
                    <a:pt x="71" y="65"/>
                  </a:lnTo>
                  <a:lnTo>
                    <a:pt x="53" y="77"/>
                  </a:lnTo>
                  <a:lnTo>
                    <a:pt x="37" y="93"/>
                  </a:lnTo>
                  <a:lnTo>
                    <a:pt x="22" y="108"/>
                  </a:lnTo>
                  <a:lnTo>
                    <a:pt x="16" y="114"/>
                  </a:lnTo>
                  <a:lnTo>
                    <a:pt x="9" y="120"/>
                  </a:lnTo>
                  <a:lnTo>
                    <a:pt x="6" y="126"/>
                  </a:lnTo>
                  <a:lnTo>
                    <a:pt x="3" y="133"/>
                  </a:lnTo>
                  <a:lnTo>
                    <a:pt x="3" y="139"/>
                  </a:lnTo>
                  <a:lnTo>
                    <a:pt x="0" y="145"/>
                  </a:lnTo>
                  <a:lnTo>
                    <a:pt x="0" y="154"/>
                  </a:lnTo>
                  <a:lnTo>
                    <a:pt x="3" y="160"/>
                  </a:lnTo>
                  <a:lnTo>
                    <a:pt x="6" y="166"/>
                  </a:lnTo>
                  <a:lnTo>
                    <a:pt x="9" y="176"/>
                  </a:lnTo>
                  <a:lnTo>
                    <a:pt x="16" y="182"/>
                  </a:lnTo>
                  <a:lnTo>
                    <a:pt x="25" y="188"/>
                  </a:lnTo>
                  <a:lnTo>
                    <a:pt x="31" y="191"/>
                  </a:lnTo>
                  <a:lnTo>
                    <a:pt x="40" y="194"/>
                  </a:lnTo>
                  <a:lnTo>
                    <a:pt x="49" y="194"/>
                  </a:lnTo>
                  <a:lnTo>
                    <a:pt x="59" y="194"/>
                  </a:lnTo>
                  <a:lnTo>
                    <a:pt x="68" y="191"/>
                  </a:lnTo>
                  <a:lnTo>
                    <a:pt x="71" y="188"/>
                  </a:lnTo>
                  <a:lnTo>
                    <a:pt x="68" y="191"/>
                  </a:lnTo>
                  <a:lnTo>
                    <a:pt x="68" y="194"/>
                  </a:lnTo>
                  <a:lnTo>
                    <a:pt x="65" y="200"/>
                  </a:lnTo>
                  <a:lnTo>
                    <a:pt x="65" y="203"/>
                  </a:lnTo>
                  <a:lnTo>
                    <a:pt x="65" y="206"/>
                  </a:lnTo>
                  <a:lnTo>
                    <a:pt x="65" y="213"/>
                  </a:lnTo>
                  <a:lnTo>
                    <a:pt x="65" y="216"/>
                  </a:lnTo>
                  <a:lnTo>
                    <a:pt x="65" y="222"/>
                  </a:lnTo>
                  <a:lnTo>
                    <a:pt x="68" y="231"/>
                  </a:lnTo>
                  <a:lnTo>
                    <a:pt x="71" y="237"/>
                  </a:lnTo>
                  <a:lnTo>
                    <a:pt x="77" y="243"/>
                  </a:lnTo>
                  <a:lnTo>
                    <a:pt x="86" y="250"/>
                  </a:lnTo>
                  <a:lnTo>
                    <a:pt x="93" y="256"/>
                  </a:lnTo>
                  <a:lnTo>
                    <a:pt x="102" y="256"/>
                  </a:lnTo>
                  <a:lnTo>
                    <a:pt x="111" y="259"/>
                  </a:lnTo>
                  <a:lnTo>
                    <a:pt x="120" y="256"/>
                  </a:lnTo>
                  <a:lnTo>
                    <a:pt x="136" y="253"/>
                  </a:lnTo>
                  <a:lnTo>
                    <a:pt x="139" y="253"/>
                  </a:lnTo>
                  <a:lnTo>
                    <a:pt x="139" y="253"/>
                  </a:lnTo>
                  <a:lnTo>
                    <a:pt x="139" y="253"/>
                  </a:lnTo>
                  <a:lnTo>
                    <a:pt x="142" y="253"/>
                  </a:lnTo>
                  <a:lnTo>
                    <a:pt x="142" y="253"/>
                  </a:lnTo>
                  <a:lnTo>
                    <a:pt x="142" y="253"/>
                  </a:lnTo>
                  <a:lnTo>
                    <a:pt x="142" y="253"/>
                  </a:lnTo>
                  <a:lnTo>
                    <a:pt x="145" y="253"/>
                  </a:lnTo>
                  <a:lnTo>
                    <a:pt x="145" y="256"/>
                  </a:lnTo>
                  <a:lnTo>
                    <a:pt x="145" y="259"/>
                  </a:lnTo>
                  <a:lnTo>
                    <a:pt x="145" y="265"/>
                  </a:lnTo>
                  <a:lnTo>
                    <a:pt x="145" y="268"/>
                  </a:lnTo>
                  <a:lnTo>
                    <a:pt x="148" y="271"/>
                  </a:lnTo>
                  <a:lnTo>
                    <a:pt x="148" y="274"/>
                  </a:lnTo>
                  <a:lnTo>
                    <a:pt x="151" y="280"/>
                  </a:lnTo>
                  <a:lnTo>
                    <a:pt x="154" y="283"/>
                  </a:lnTo>
                  <a:lnTo>
                    <a:pt x="160" y="290"/>
                  </a:lnTo>
                  <a:lnTo>
                    <a:pt x="166" y="296"/>
                  </a:lnTo>
                  <a:lnTo>
                    <a:pt x="176" y="299"/>
                  </a:lnTo>
                  <a:lnTo>
                    <a:pt x="185" y="302"/>
                  </a:lnTo>
                  <a:lnTo>
                    <a:pt x="191" y="302"/>
                  </a:lnTo>
                  <a:lnTo>
                    <a:pt x="200" y="302"/>
                  </a:lnTo>
                  <a:lnTo>
                    <a:pt x="210" y="299"/>
                  </a:lnTo>
                  <a:lnTo>
                    <a:pt x="219" y="293"/>
                  </a:lnTo>
                  <a:lnTo>
                    <a:pt x="231" y="283"/>
                  </a:lnTo>
                  <a:lnTo>
                    <a:pt x="243" y="274"/>
                  </a:lnTo>
                  <a:lnTo>
                    <a:pt x="253" y="265"/>
                  </a:lnTo>
                  <a:lnTo>
                    <a:pt x="265" y="256"/>
                  </a:lnTo>
                  <a:lnTo>
                    <a:pt x="277" y="246"/>
                  </a:lnTo>
                  <a:lnTo>
                    <a:pt x="286" y="234"/>
                  </a:lnTo>
                  <a:lnTo>
                    <a:pt x="299" y="225"/>
                  </a:lnTo>
                  <a:lnTo>
                    <a:pt x="311" y="216"/>
                  </a:lnTo>
                  <a:lnTo>
                    <a:pt x="323" y="200"/>
                  </a:lnTo>
                  <a:lnTo>
                    <a:pt x="323" y="197"/>
                  </a:lnTo>
                  <a:lnTo>
                    <a:pt x="326" y="191"/>
                  </a:lnTo>
                  <a:lnTo>
                    <a:pt x="326" y="188"/>
                  </a:lnTo>
                  <a:lnTo>
                    <a:pt x="330" y="185"/>
                  </a:lnTo>
                  <a:lnTo>
                    <a:pt x="330" y="179"/>
                  </a:lnTo>
                  <a:lnTo>
                    <a:pt x="330" y="176"/>
                  </a:lnTo>
                  <a:lnTo>
                    <a:pt x="330" y="170"/>
                  </a:lnTo>
                  <a:lnTo>
                    <a:pt x="330" y="166"/>
                  </a:lnTo>
                  <a:close/>
                </a:path>
              </a:pathLst>
            </a:custGeom>
            <a:solidFill>
              <a:srgbClr val="D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15" name="Freeform 31"/>
            <p:cNvSpPr>
              <a:spLocks noEditPoints="1"/>
            </p:cNvSpPr>
            <p:nvPr/>
          </p:nvSpPr>
          <p:spPr bwMode="auto">
            <a:xfrm>
              <a:off x="3587" y="2763"/>
              <a:ext cx="495" cy="396"/>
            </a:xfrm>
            <a:custGeom>
              <a:avLst/>
              <a:gdLst/>
              <a:ahLst/>
              <a:cxnLst>
                <a:cxn ang="0">
                  <a:pos x="474" y="95"/>
                </a:cxn>
                <a:cxn ang="0">
                  <a:pos x="440" y="89"/>
                </a:cxn>
                <a:cxn ang="0">
                  <a:pos x="415" y="98"/>
                </a:cxn>
                <a:cxn ang="0">
                  <a:pos x="415" y="98"/>
                </a:cxn>
                <a:cxn ang="0">
                  <a:pos x="415" y="92"/>
                </a:cxn>
                <a:cxn ang="0">
                  <a:pos x="418" y="80"/>
                </a:cxn>
                <a:cxn ang="0">
                  <a:pos x="415" y="67"/>
                </a:cxn>
                <a:cxn ang="0">
                  <a:pos x="415" y="64"/>
                </a:cxn>
                <a:cxn ang="0">
                  <a:pos x="412" y="55"/>
                </a:cxn>
                <a:cxn ang="0">
                  <a:pos x="388" y="30"/>
                </a:cxn>
                <a:cxn ang="0">
                  <a:pos x="351" y="30"/>
                </a:cxn>
                <a:cxn ang="0">
                  <a:pos x="320" y="40"/>
                </a:cxn>
                <a:cxn ang="0">
                  <a:pos x="286" y="46"/>
                </a:cxn>
                <a:cxn ang="0">
                  <a:pos x="286" y="40"/>
                </a:cxn>
                <a:cxn ang="0">
                  <a:pos x="286" y="30"/>
                </a:cxn>
                <a:cxn ang="0">
                  <a:pos x="261" y="6"/>
                </a:cxn>
                <a:cxn ang="0">
                  <a:pos x="225" y="3"/>
                </a:cxn>
                <a:cxn ang="0">
                  <a:pos x="148" y="55"/>
                </a:cxn>
                <a:cxn ang="0">
                  <a:pos x="74" y="107"/>
                </a:cxn>
                <a:cxn ang="0">
                  <a:pos x="49" y="129"/>
                </a:cxn>
                <a:cxn ang="0">
                  <a:pos x="46" y="160"/>
                </a:cxn>
                <a:cxn ang="0">
                  <a:pos x="61" y="190"/>
                </a:cxn>
                <a:cxn ang="0">
                  <a:pos x="95" y="200"/>
                </a:cxn>
                <a:cxn ang="0">
                  <a:pos x="80" y="215"/>
                </a:cxn>
                <a:cxn ang="0">
                  <a:pos x="49" y="236"/>
                </a:cxn>
                <a:cxn ang="0">
                  <a:pos x="34" y="249"/>
                </a:cxn>
                <a:cxn ang="0">
                  <a:pos x="15" y="270"/>
                </a:cxn>
                <a:cxn ang="0">
                  <a:pos x="15" y="307"/>
                </a:cxn>
                <a:cxn ang="0">
                  <a:pos x="18" y="313"/>
                </a:cxn>
                <a:cxn ang="0">
                  <a:pos x="18" y="313"/>
                </a:cxn>
                <a:cxn ang="0">
                  <a:pos x="3" y="335"/>
                </a:cxn>
                <a:cxn ang="0">
                  <a:pos x="3" y="363"/>
                </a:cxn>
                <a:cxn ang="0">
                  <a:pos x="24" y="390"/>
                </a:cxn>
                <a:cxn ang="0">
                  <a:pos x="58" y="396"/>
                </a:cxn>
                <a:cxn ang="0">
                  <a:pos x="154" y="360"/>
                </a:cxn>
                <a:cxn ang="0">
                  <a:pos x="252" y="332"/>
                </a:cxn>
                <a:cxn ang="0">
                  <a:pos x="298" y="307"/>
                </a:cxn>
                <a:cxn ang="0">
                  <a:pos x="308" y="273"/>
                </a:cxn>
                <a:cxn ang="0">
                  <a:pos x="308" y="264"/>
                </a:cxn>
                <a:cxn ang="0">
                  <a:pos x="308" y="264"/>
                </a:cxn>
                <a:cxn ang="0">
                  <a:pos x="354" y="236"/>
                </a:cxn>
                <a:cxn ang="0">
                  <a:pos x="415" y="206"/>
                </a:cxn>
                <a:cxn ang="0">
                  <a:pos x="465" y="175"/>
                </a:cxn>
                <a:cxn ang="0">
                  <a:pos x="492" y="150"/>
                </a:cxn>
                <a:cxn ang="0">
                  <a:pos x="492" y="123"/>
                </a:cxn>
                <a:cxn ang="0">
                  <a:pos x="421" y="98"/>
                </a:cxn>
                <a:cxn ang="0">
                  <a:pos x="418" y="101"/>
                </a:cxn>
                <a:cxn ang="0">
                  <a:pos x="415" y="101"/>
                </a:cxn>
              </a:cxnLst>
              <a:rect l="0" t="0" r="r" b="b"/>
              <a:pathLst>
                <a:path w="495" h="396">
                  <a:moveTo>
                    <a:pt x="492" y="116"/>
                  </a:moveTo>
                  <a:lnTo>
                    <a:pt x="486" y="107"/>
                  </a:lnTo>
                  <a:lnTo>
                    <a:pt x="480" y="101"/>
                  </a:lnTo>
                  <a:lnTo>
                    <a:pt x="474" y="95"/>
                  </a:lnTo>
                  <a:lnTo>
                    <a:pt x="465" y="92"/>
                  </a:lnTo>
                  <a:lnTo>
                    <a:pt x="455" y="89"/>
                  </a:lnTo>
                  <a:lnTo>
                    <a:pt x="446" y="89"/>
                  </a:lnTo>
                  <a:lnTo>
                    <a:pt x="440" y="89"/>
                  </a:lnTo>
                  <a:lnTo>
                    <a:pt x="431" y="92"/>
                  </a:lnTo>
                  <a:lnTo>
                    <a:pt x="415" y="98"/>
                  </a:lnTo>
                  <a:lnTo>
                    <a:pt x="415" y="98"/>
                  </a:lnTo>
                  <a:lnTo>
                    <a:pt x="415" y="98"/>
                  </a:lnTo>
                  <a:lnTo>
                    <a:pt x="415" y="98"/>
                  </a:lnTo>
                  <a:lnTo>
                    <a:pt x="415" y="98"/>
                  </a:lnTo>
                  <a:lnTo>
                    <a:pt x="415" y="98"/>
                  </a:lnTo>
                  <a:lnTo>
                    <a:pt x="415" y="98"/>
                  </a:lnTo>
                  <a:lnTo>
                    <a:pt x="415" y="98"/>
                  </a:lnTo>
                  <a:lnTo>
                    <a:pt x="412" y="98"/>
                  </a:lnTo>
                  <a:lnTo>
                    <a:pt x="415" y="95"/>
                  </a:lnTo>
                  <a:lnTo>
                    <a:pt x="415" y="92"/>
                  </a:lnTo>
                  <a:lnTo>
                    <a:pt x="415" y="89"/>
                  </a:lnTo>
                  <a:lnTo>
                    <a:pt x="418" y="86"/>
                  </a:lnTo>
                  <a:lnTo>
                    <a:pt x="418" y="83"/>
                  </a:lnTo>
                  <a:lnTo>
                    <a:pt x="418" y="80"/>
                  </a:lnTo>
                  <a:lnTo>
                    <a:pt x="418" y="76"/>
                  </a:lnTo>
                  <a:lnTo>
                    <a:pt x="418" y="73"/>
                  </a:lnTo>
                  <a:lnTo>
                    <a:pt x="418" y="67"/>
                  </a:lnTo>
                  <a:lnTo>
                    <a:pt x="415" y="67"/>
                  </a:lnTo>
                  <a:lnTo>
                    <a:pt x="415" y="67"/>
                  </a:lnTo>
                  <a:lnTo>
                    <a:pt x="415" y="67"/>
                  </a:lnTo>
                  <a:lnTo>
                    <a:pt x="415" y="64"/>
                  </a:lnTo>
                  <a:lnTo>
                    <a:pt x="415" y="64"/>
                  </a:lnTo>
                  <a:lnTo>
                    <a:pt x="415" y="64"/>
                  </a:lnTo>
                  <a:lnTo>
                    <a:pt x="415" y="64"/>
                  </a:lnTo>
                  <a:lnTo>
                    <a:pt x="415" y="64"/>
                  </a:lnTo>
                  <a:lnTo>
                    <a:pt x="412" y="55"/>
                  </a:lnTo>
                  <a:lnTo>
                    <a:pt x="409" y="46"/>
                  </a:lnTo>
                  <a:lnTo>
                    <a:pt x="403" y="40"/>
                  </a:lnTo>
                  <a:lnTo>
                    <a:pt x="394" y="33"/>
                  </a:lnTo>
                  <a:lnTo>
                    <a:pt x="388" y="30"/>
                  </a:lnTo>
                  <a:lnTo>
                    <a:pt x="378" y="27"/>
                  </a:lnTo>
                  <a:lnTo>
                    <a:pt x="369" y="27"/>
                  </a:lnTo>
                  <a:lnTo>
                    <a:pt x="360" y="27"/>
                  </a:lnTo>
                  <a:lnTo>
                    <a:pt x="351" y="30"/>
                  </a:lnTo>
                  <a:lnTo>
                    <a:pt x="341" y="33"/>
                  </a:lnTo>
                  <a:lnTo>
                    <a:pt x="335" y="33"/>
                  </a:lnTo>
                  <a:lnTo>
                    <a:pt x="326" y="36"/>
                  </a:lnTo>
                  <a:lnTo>
                    <a:pt x="320" y="40"/>
                  </a:lnTo>
                  <a:lnTo>
                    <a:pt x="311" y="40"/>
                  </a:lnTo>
                  <a:lnTo>
                    <a:pt x="305" y="43"/>
                  </a:lnTo>
                  <a:lnTo>
                    <a:pt x="295" y="43"/>
                  </a:lnTo>
                  <a:lnTo>
                    <a:pt x="286" y="46"/>
                  </a:lnTo>
                  <a:lnTo>
                    <a:pt x="286" y="43"/>
                  </a:lnTo>
                  <a:lnTo>
                    <a:pt x="286" y="43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286" y="36"/>
                  </a:lnTo>
                  <a:lnTo>
                    <a:pt x="286" y="33"/>
                  </a:lnTo>
                  <a:lnTo>
                    <a:pt x="286" y="33"/>
                  </a:lnTo>
                  <a:lnTo>
                    <a:pt x="286" y="30"/>
                  </a:lnTo>
                  <a:lnTo>
                    <a:pt x="280" y="21"/>
                  </a:lnTo>
                  <a:lnTo>
                    <a:pt x="277" y="15"/>
                  </a:lnTo>
                  <a:lnTo>
                    <a:pt x="268" y="9"/>
                  </a:lnTo>
                  <a:lnTo>
                    <a:pt x="261" y="6"/>
                  </a:lnTo>
                  <a:lnTo>
                    <a:pt x="252" y="3"/>
                  </a:lnTo>
                  <a:lnTo>
                    <a:pt x="243" y="0"/>
                  </a:lnTo>
                  <a:lnTo>
                    <a:pt x="234" y="0"/>
                  </a:lnTo>
                  <a:lnTo>
                    <a:pt x="225" y="3"/>
                  </a:lnTo>
                  <a:lnTo>
                    <a:pt x="203" y="15"/>
                  </a:lnTo>
                  <a:lnTo>
                    <a:pt x="185" y="27"/>
                  </a:lnTo>
                  <a:lnTo>
                    <a:pt x="166" y="40"/>
                  </a:lnTo>
                  <a:lnTo>
                    <a:pt x="148" y="55"/>
                  </a:lnTo>
                  <a:lnTo>
                    <a:pt x="129" y="70"/>
                  </a:lnTo>
                  <a:lnTo>
                    <a:pt x="111" y="83"/>
                  </a:lnTo>
                  <a:lnTo>
                    <a:pt x="92" y="98"/>
                  </a:lnTo>
                  <a:lnTo>
                    <a:pt x="74" y="107"/>
                  </a:lnTo>
                  <a:lnTo>
                    <a:pt x="68" y="113"/>
                  </a:lnTo>
                  <a:lnTo>
                    <a:pt x="58" y="120"/>
                  </a:lnTo>
                  <a:lnTo>
                    <a:pt x="55" y="123"/>
                  </a:lnTo>
                  <a:lnTo>
                    <a:pt x="49" y="129"/>
                  </a:lnTo>
                  <a:lnTo>
                    <a:pt x="46" y="138"/>
                  </a:lnTo>
                  <a:lnTo>
                    <a:pt x="46" y="144"/>
                  </a:lnTo>
                  <a:lnTo>
                    <a:pt x="43" y="153"/>
                  </a:lnTo>
                  <a:lnTo>
                    <a:pt x="46" y="160"/>
                  </a:lnTo>
                  <a:lnTo>
                    <a:pt x="46" y="169"/>
                  </a:lnTo>
                  <a:lnTo>
                    <a:pt x="52" y="175"/>
                  </a:lnTo>
                  <a:lnTo>
                    <a:pt x="55" y="184"/>
                  </a:lnTo>
                  <a:lnTo>
                    <a:pt x="61" y="190"/>
                  </a:lnTo>
                  <a:lnTo>
                    <a:pt x="71" y="193"/>
                  </a:lnTo>
                  <a:lnTo>
                    <a:pt x="77" y="196"/>
                  </a:lnTo>
                  <a:lnTo>
                    <a:pt x="86" y="200"/>
                  </a:lnTo>
                  <a:lnTo>
                    <a:pt x="95" y="200"/>
                  </a:lnTo>
                  <a:lnTo>
                    <a:pt x="104" y="196"/>
                  </a:lnTo>
                  <a:lnTo>
                    <a:pt x="95" y="203"/>
                  </a:lnTo>
                  <a:lnTo>
                    <a:pt x="89" y="209"/>
                  </a:lnTo>
                  <a:lnTo>
                    <a:pt x="80" y="215"/>
                  </a:lnTo>
                  <a:lnTo>
                    <a:pt x="71" y="221"/>
                  </a:lnTo>
                  <a:lnTo>
                    <a:pt x="64" y="227"/>
                  </a:lnTo>
                  <a:lnTo>
                    <a:pt x="55" y="233"/>
                  </a:lnTo>
                  <a:lnTo>
                    <a:pt x="49" y="236"/>
                  </a:lnTo>
                  <a:lnTo>
                    <a:pt x="40" y="243"/>
                  </a:lnTo>
                  <a:lnTo>
                    <a:pt x="34" y="249"/>
                  </a:lnTo>
                  <a:lnTo>
                    <a:pt x="34" y="249"/>
                  </a:lnTo>
                  <a:lnTo>
                    <a:pt x="34" y="249"/>
                  </a:lnTo>
                  <a:lnTo>
                    <a:pt x="31" y="252"/>
                  </a:lnTo>
                  <a:lnTo>
                    <a:pt x="24" y="258"/>
                  </a:lnTo>
                  <a:lnTo>
                    <a:pt x="18" y="264"/>
                  </a:lnTo>
                  <a:lnTo>
                    <a:pt x="15" y="270"/>
                  </a:lnTo>
                  <a:lnTo>
                    <a:pt x="12" y="280"/>
                  </a:lnTo>
                  <a:lnTo>
                    <a:pt x="12" y="289"/>
                  </a:lnTo>
                  <a:lnTo>
                    <a:pt x="12" y="298"/>
                  </a:lnTo>
                  <a:lnTo>
                    <a:pt x="15" y="307"/>
                  </a:lnTo>
                  <a:lnTo>
                    <a:pt x="18" y="313"/>
                  </a:lnTo>
                  <a:lnTo>
                    <a:pt x="18" y="313"/>
                  </a:lnTo>
                  <a:lnTo>
                    <a:pt x="18" y="313"/>
                  </a:lnTo>
                  <a:lnTo>
                    <a:pt x="18" y="313"/>
                  </a:lnTo>
                  <a:lnTo>
                    <a:pt x="18" y="313"/>
                  </a:lnTo>
                  <a:lnTo>
                    <a:pt x="18" y="313"/>
                  </a:lnTo>
                  <a:lnTo>
                    <a:pt x="18" y="313"/>
                  </a:lnTo>
                  <a:lnTo>
                    <a:pt x="18" y="313"/>
                  </a:lnTo>
                  <a:lnTo>
                    <a:pt x="12" y="320"/>
                  </a:lnTo>
                  <a:lnTo>
                    <a:pt x="9" y="323"/>
                  </a:lnTo>
                  <a:lnTo>
                    <a:pt x="6" y="329"/>
                  </a:lnTo>
                  <a:lnTo>
                    <a:pt x="3" y="335"/>
                  </a:lnTo>
                  <a:lnTo>
                    <a:pt x="0" y="341"/>
                  </a:lnTo>
                  <a:lnTo>
                    <a:pt x="0" y="350"/>
                  </a:lnTo>
                  <a:lnTo>
                    <a:pt x="0" y="356"/>
                  </a:lnTo>
                  <a:lnTo>
                    <a:pt x="3" y="363"/>
                  </a:lnTo>
                  <a:lnTo>
                    <a:pt x="6" y="372"/>
                  </a:lnTo>
                  <a:lnTo>
                    <a:pt x="9" y="378"/>
                  </a:lnTo>
                  <a:lnTo>
                    <a:pt x="15" y="387"/>
                  </a:lnTo>
                  <a:lnTo>
                    <a:pt x="24" y="390"/>
                  </a:lnTo>
                  <a:lnTo>
                    <a:pt x="31" y="396"/>
                  </a:lnTo>
                  <a:lnTo>
                    <a:pt x="40" y="396"/>
                  </a:lnTo>
                  <a:lnTo>
                    <a:pt x="49" y="396"/>
                  </a:lnTo>
                  <a:lnTo>
                    <a:pt x="58" y="396"/>
                  </a:lnTo>
                  <a:lnTo>
                    <a:pt x="83" y="387"/>
                  </a:lnTo>
                  <a:lnTo>
                    <a:pt x="104" y="378"/>
                  </a:lnTo>
                  <a:lnTo>
                    <a:pt x="129" y="369"/>
                  </a:lnTo>
                  <a:lnTo>
                    <a:pt x="154" y="360"/>
                  </a:lnTo>
                  <a:lnTo>
                    <a:pt x="178" y="353"/>
                  </a:lnTo>
                  <a:lnTo>
                    <a:pt x="203" y="347"/>
                  </a:lnTo>
                  <a:lnTo>
                    <a:pt x="228" y="338"/>
                  </a:lnTo>
                  <a:lnTo>
                    <a:pt x="252" y="332"/>
                  </a:lnTo>
                  <a:lnTo>
                    <a:pt x="277" y="323"/>
                  </a:lnTo>
                  <a:lnTo>
                    <a:pt x="286" y="320"/>
                  </a:lnTo>
                  <a:lnTo>
                    <a:pt x="292" y="313"/>
                  </a:lnTo>
                  <a:lnTo>
                    <a:pt x="298" y="307"/>
                  </a:lnTo>
                  <a:lnTo>
                    <a:pt x="305" y="298"/>
                  </a:lnTo>
                  <a:lnTo>
                    <a:pt x="308" y="292"/>
                  </a:lnTo>
                  <a:lnTo>
                    <a:pt x="308" y="283"/>
                  </a:lnTo>
                  <a:lnTo>
                    <a:pt x="308" y="273"/>
                  </a:lnTo>
                  <a:lnTo>
                    <a:pt x="308" y="264"/>
                  </a:lnTo>
                  <a:lnTo>
                    <a:pt x="308" y="264"/>
                  </a:lnTo>
                  <a:lnTo>
                    <a:pt x="308" y="264"/>
                  </a:lnTo>
                  <a:lnTo>
                    <a:pt x="308" y="264"/>
                  </a:lnTo>
                  <a:lnTo>
                    <a:pt x="308" y="264"/>
                  </a:lnTo>
                  <a:lnTo>
                    <a:pt x="308" y="264"/>
                  </a:lnTo>
                  <a:lnTo>
                    <a:pt x="308" y="264"/>
                  </a:lnTo>
                  <a:lnTo>
                    <a:pt x="308" y="264"/>
                  </a:lnTo>
                  <a:lnTo>
                    <a:pt x="308" y="264"/>
                  </a:lnTo>
                  <a:lnTo>
                    <a:pt x="323" y="255"/>
                  </a:lnTo>
                  <a:lnTo>
                    <a:pt x="338" y="246"/>
                  </a:lnTo>
                  <a:lnTo>
                    <a:pt x="354" y="236"/>
                  </a:lnTo>
                  <a:lnTo>
                    <a:pt x="369" y="230"/>
                  </a:lnTo>
                  <a:lnTo>
                    <a:pt x="385" y="221"/>
                  </a:lnTo>
                  <a:lnTo>
                    <a:pt x="400" y="212"/>
                  </a:lnTo>
                  <a:lnTo>
                    <a:pt x="415" y="206"/>
                  </a:lnTo>
                  <a:lnTo>
                    <a:pt x="431" y="196"/>
                  </a:lnTo>
                  <a:lnTo>
                    <a:pt x="458" y="181"/>
                  </a:lnTo>
                  <a:lnTo>
                    <a:pt x="468" y="178"/>
                  </a:lnTo>
                  <a:lnTo>
                    <a:pt x="465" y="175"/>
                  </a:lnTo>
                  <a:lnTo>
                    <a:pt x="480" y="169"/>
                  </a:lnTo>
                  <a:lnTo>
                    <a:pt x="486" y="163"/>
                  </a:lnTo>
                  <a:lnTo>
                    <a:pt x="489" y="156"/>
                  </a:lnTo>
                  <a:lnTo>
                    <a:pt x="492" y="150"/>
                  </a:lnTo>
                  <a:lnTo>
                    <a:pt x="492" y="144"/>
                  </a:lnTo>
                  <a:lnTo>
                    <a:pt x="495" y="135"/>
                  </a:lnTo>
                  <a:lnTo>
                    <a:pt x="495" y="129"/>
                  </a:lnTo>
                  <a:lnTo>
                    <a:pt x="492" y="123"/>
                  </a:lnTo>
                  <a:lnTo>
                    <a:pt x="492" y="116"/>
                  </a:lnTo>
                  <a:close/>
                  <a:moveTo>
                    <a:pt x="415" y="101"/>
                  </a:moveTo>
                  <a:lnTo>
                    <a:pt x="421" y="98"/>
                  </a:lnTo>
                  <a:lnTo>
                    <a:pt x="421" y="98"/>
                  </a:lnTo>
                  <a:lnTo>
                    <a:pt x="421" y="101"/>
                  </a:lnTo>
                  <a:lnTo>
                    <a:pt x="418" y="101"/>
                  </a:lnTo>
                  <a:lnTo>
                    <a:pt x="418" y="101"/>
                  </a:lnTo>
                  <a:lnTo>
                    <a:pt x="418" y="101"/>
                  </a:lnTo>
                  <a:lnTo>
                    <a:pt x="418" y="101"/>
                  </a:lnTo>
                  <a:lnTo>
                    <a:pt x="415" y="101"/>
                  </a:lnTo>
                  <a:lnTo>
                    <a:pt x="415" y="101"/>
                  </a:lnTo>
                  <a:lnTo>
                    <a:pt x="415" y="101"/>
                  </a:lnTo>
                  <a:close/>
                </a:path>
              </a:pathLst>
            </a:custGeom>
            <a:solidFill>
              <a:srgbClr val="D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16" name="Freeform 32"/>
            <p:cNvSpPr>
              <a:spLocks noEditPoints="1"/>
            </p:cNvSpPr>
            <p:nvPr/>
          </p:nvSpPr>
          <p:spPr bwMode="auto">
            <a:xfrm>
              <a:off x="3685" y="2935"/>
              <a:ext cx="462" cy="474"/>
            </a:xfrm>
            <a:custGeom>
              <a:avLst/>
              <a:gdLst/>
              <a:ahLst/>
              <a:cxnLst>
                <a:cxn ang="0">
                  <a:pos x="453" y="181"/>
                </a:cxn>
                <a:cxn ang="0">
                  <a:pos x="437" y="169"/>
                </a:cxn>
                <a:cxn ang="0">
                  <a:pos x="444" y="151"/>
                </a:cxn>
                <a:cxn ang="0">
                  <a:pos x="450" y="126"/>
                </a:cxn>
                <a:cxn ang="0">
                  <a:pos x="434" y="95"/>
                </a:cxn>
                <a:cxn ang="0">
                  <a:pos x="400" y="86"/>
                </a:cxn>
                <a:cxn ang="0">
                  <a:pos x="379" y="89"/>
                </a:cxn>
                <a:cxn ang="0">
                  <a:pos x="373" y="92"/>
                </a:cxn>
                <a:cxn ang="0">
                  <a:pos x="376" y="89"/>
                </a:cxn>
                <a:cxn ang="0">
                  <a:pos x="382" y="80"/>
                </a:cxn>
                <a:cxn ang="0">
                  <a:pos x="394" y="58"/>
                </a:cxn>
                <a:cxn ang="0">
                  <a:pos x="388" y="24"/>
                </a:cxn>
                <a:cxn ang="0">
                  <a:pos x="357" y="3"/>
                </a:cxn>
                <a:cxn ang="0">
                  <a:pos x="323" y="9"/>
                </a:cxn>
                <a:cxn ang="0">
                  <a:pos x="253" y="71"/>
                </a:cxn>
                <a:cxn ang="0">
                  <a:pos x="114" y="148"/>
                </a:cxn>
                <a:cxn ang="0">
                  <a:pos x="25" y="184"/>
                </a:cxn>
                <a:cxn ang="0">
                  <a:pos x="3" y="206"/>
                </a:cxn>
                <a:cxn ang="0">
                  <a:pos x="3" y="240"/>
                </a:cxn>
                <a:cxn ang="0">
                  <a:pos x="25" y="264"/>
                </a:cxn>
                <a:cxn ang="0">
                  <a:pos x="80" y="268"/>
                </a:cxn>
                <a:cxn ang="0">
                  <a:pos x="114" y="258"/>
                </a:cxn>
                <a:cxn ang="0">
                  <a:pos x="148" y="249"/>
                </a:cxn>
                <a:cxn ang="0">
                  <a:pos x="99" y="286"/>
                </a:cxn>
                <a:cxn ang="0">
                  <a:pos x="53" y="320"/>
                </a:cxn>
                <a:cxn ang="0">
                  <a:pos x="28" y="357"/>
                </a:cxn>
                <a:cxn ang="0">
                  <a:pos x="34" y="384"/>
                </a:cxn>
                <a:cxn ang="0">
                  <a:pos x="43" y="397"/>
                </a:cxn>
                <a:cxn ang="0">
                  <a:pos x="53" y="403"/>
                </a:cxn>
                <a:cxn ang="0">
                  <a:pos x="56" y="415"/>
                </a:cxn>
                <a:cxn ang="0">
                  <a:pos x="59" y="428"/>
                </a:cxn>
                <a:cxn ang="0">
                  <a:pos x="80" y="449"/>
                </a:cxn>
                <a:cxn ang="0">
                  <a:pos x="114" y="455"/>
                </a:cxn>
                <a:cxn ang="0">
                  <a:pos x="145" y="443"/>
                </a:cxn>
                <a:cxn ang="0">
                  <a:pos x="194" y="428"/>
                </a:cxn>
                <a:cxn ang="0">
                  <a:pos x="225" y="434"/>
                </a:cxn>
                <a:cxn ang="0">
                  <a:pos x="240" y="461"/>
                </a:cxn>
                <a:cxn ang="0">
                  <a:pos x="259" y="471"/>
                </a:cxn>
                <a:cxn ang="0">
                  <a:pos x="277" y="455"/>
                </a:cxn>
                <a:cxn ang="0">
                  <a:pos x="296" y="437"/>
                </a:cxn>
                <a:cxn ang="0">
                  <a:pos x="317" y="418"/>
                </a:cxn>
                <a:cxn ang="0">
                  <a:pos x="373" y="372"/>
                </a:cxn>
                <a:cxn ang="0">
                  <a:pos x="379" y="360"/>
                </a:cxn>
                <a:cxn ang="0">
                  <a:pos x="388" y="338"/>
                </a:cxn>
                <a:cxn ang="0">
                  <a:pos x="388" y="326"/>
                </a:cxn>
                <a:cxn ang="0">
                  <a:pos x="388" y="314"/>
                </a:cxn>
                <a:cxn ang="0">
                  <a:pos x="382" y="301"/>
                </a:cxn>
                <a:cxn ang="0">
                  <a:pos x="370" y="289"/>
                </a:cxn>
                <a:cxn ang="0">
                  <a:pos x="391" y="277"/>
                </a:cxn>
                <a:cxn ang="0">
                  <a:pos x="410" y="264"/>
                </a:cxn>
                <a:cxn ang="0">
                  <a:pos x="437" y="252"/>
                </a:cxn>
                <a:cxn ang="0">
                  <a:pos x="459" y="224"/>
                </a:cxn>
                <a:cxn ang="0">
                  <a:pos x="287" y="434"/>
                </a:cxn>
                <a:cxn ang="0">
                  <a:pos x="287" y="428"/>
                </a:cxn>
                <a:cxn ang="0">
                  <a:pos x="287" y="421"/>
                </a:cxn>
                <a:cxn ang="0">
                  <a:pos x="287" y="415"/>
                </a:cxn>
                <a:cxn ang="0">
                  <a:pos x="283" y="409"/>
                </a:cxn>
                <a:cxn ang="0">
                  <a:pos x="293" y="418"/>
                </a:cxn>
                <a:cxn ang="0">
                  <a:pos x="287" y="434"/>
                </a:cxn>
              </a:cxnLst>
              <a:rect l="0" t="0" r="r" b="b"/>
              <a:pathLst>
                <a:path w="462" h="474">
                  <a:moveTo>
                    <a:pt x="459" y="197"/>
                  </a:moveTo>
                  <a:lnTo>
                    <a:pt x="459" y="191"/>
                  </a:lnTo>
                  <a:lnTo>
                    <a:pt x="456" y="188"/>
                  </a:lnTo>
                  <a:lnTo>
                    <a:pt x="453" y="181"/>
                  </a:lnTo>
                  <a:lnTo>
                    <a:pt x="450" y="178"/>
                  </a:lnTo>
                  <a:lnTo>
                    <a:pt x="447" y="175"/>
                  </a:lnTo>
                  <a:lnTo>
                    <a:pt x="440" y="172"/>
                  </a:lnTo>
                  <a:lnTo>
                    <a:pt x="437" y="169"/>
                  </a:lnTo>
                  <a:lnTo>
                    <a:pt x="431" y="166"/>
                  </a:lnTo>
                  <a:lnTo>
                    <a:pt x="437" y="163"/>
                  </a:lnTo>
                  <a:lnTo>
                    <a:pt x="440" y="157"/>
                  </a:lnTo>
                  <a:lnTo>
                    <a:pt x="444" y="151"/>
                  </a:lnTo>
                  <a:lnTo>
                    <a:pt x="447" y="144"/>
                  </a:lnTo>
                  <a:lnTo>
                    <a:pt x="450" y="138"/>
                  </a:lnTo>
                  <a:lnTo>
                    <a:pt x="450" y="132"/>
                  </a:lnTo>
                  <a:lnTo>
                    <a:pt x="450" y="126"/>
                  </a:lnTo>
                  <a:lnTo>
                    <a:pt x="447" y="120"/>
                  </a:lnTo>
                  <a:lnTo>
                    <a:pt x="444" y="111"/>
                  </a:lnTo>
                  <a:lnTo>
                    <a:pt x="440" y="101"/>
                  </a:lnTo>
                  <a:lnTo>
                    <a:pt x="434" y="95"/>
                  </a:lnTo>
                  <a:lnTo>
                    <a:pt x="425" y="92"/>
                  </a:lnTo>
                  <a:lnTo>
                    <a:pt x="419" y="86"/>
                  </a:lnTo>
                  <a:lnTo>
                    <a:pt x="410" y="86"/>
                  </a:lnTo>
                  <a:lnTo>
                    <a:pt x="400" y="86"/>
                  </a:lnTo>
                  <a:lnTo>
                    <a:pt x="391" y="86"/>
                  </a:lnTo>
                  <a:lnTo>
                    <a:pt x="382" y="89"/>
                  </a:lnTo>
                  <a:lnTo>
                    <a:pt x="379" y="89"/>
                  </a:lnTo>
                  <a:lnTo>
                    <a:pt x="379" y="89"/>
                  </a:lnTo>
                  <a:lnTo>
                    <a:pt x="376" y="89"/>
                  </a:lnTo>
                  <a:lnTo>
                    <a:pt x="376" y="89"/>
                  </a:lnTo>
                  <a:lnTo>
                    <a:pt x="376" y="92"/>
                  </a:lnTo>
                  <a:lnTo>
                    <a:pt x="373" y="92"/>
                  </a:lnTo>
                  <a:lnTo>
                    <a:pt x="373" y="92"/>
                  </a:lnTo>
                  <a:lnTo>
                    <a:pt x="370" y="92"/>
                  </a:lnTo>
                  <a:lnTo>
                    <a:pt x="373" y="89"/>
                  </a:lnTo>
                  <a:lnTo>
                    <a:pt x="376" y="89"/>
                  </a:lnTo>
                  <a:lnTo>
                    <a:pt x="376" y="86"/>
                  </a:lnTo>
                  <a:lnTo>
                    <a:pt x="379" y="83"/>
                  </a:lnTo>
                  <a:lnTo>
                    <a:pt x="379" y="83"/>
                  </a:lnTo>
                  <a:lnTo>
                    <a:pt x="382" y="80"/>
                  </a:lnTo>
                  <a:lnTo>
                    <a:pt x="382" y="77"/>
                  </a:lnTo>
                  <a:lnTo>
                    <a:pt x="385" y="77"/>
                  </a:lnTo>
                  <a:lnTo>
                    <a:pt x="391" y="68"/>
                  </a:lnTo>
                  <a:lnTo>
                    <a:pt x="394" y="58"/>
                  </a:lnTo>
                  <a:lnTo>
                    <a:pt x="394" y="49"/>
                  </a:lnTo>
                  <a:lnTo>
                    <a:pt x="394" y="40"/>
                  </a:lnTo>
                  <a:lnTo>
                    <a:pt x="391" y="34"/>
                  </a:lnTo>
                  <a:lnTo>
                    <a:pt x="388" y="24"/>
                  </a:lnTo>
                  <a:lnTo>
                    <a:pt x="382" y="15"/>
                  </a:lnTo>
                  <a:lnTo>
                    <a:pt x="376" y="9"/>
                  </a:lnTo>
                  <a:lnTo>
                    <a:pt x="367" y="6"/>
                  </a:lnTo>
                  <a:lnTo>
                    <a:pt x="357" y="3"/>
                  </a:lnTo>
                  <a:lnTo>
                    <a:pt x="351" y="0"/>
                  </a:lnTo>
                  <a:lnTo>
                    <a:pt x="342" y="3"/>
                  </a:lnTo>
                  <a:lnTo>
                    <a:pt x="333" y="3"/>
                  </a:lnTo>
                  <a:lnTo>
                    <a:pt x="323" y="9"/>
                  </a:lnTo>
                  <a:lnTo>
                    <a:pt x="317" y="12"/>
                  </a:lnTo>
                  <a:lnTo>
                    <a:pt x="311" y="21"/>
                  </a:lnTo>
                  <a:lnTo>
                    <a:pt x="283" y="49"/>
                  </a:lnTo>
                  <a:lnTo>
                    <a:pt x="253" y="71"/>
                  </a:lnTo>
                  <a:lnTo>
                    <a:pt x="219" y="95"/>
                  </a:lnTo>
                  <a:lnTo>
                    <a:pt x="185" y="114"/>
                  </a:lnTo>
                  <a:lnTo>
                    <a:pt x="151" y="132"/>
                  </a:lnTo>
                  <a:lnTo>
                    <a:pt x="114" y="148"/>
                  </a:lnTo>
                  <a:lnTo>
                    <a:pt x="77" y="163"/>
                  </a:lnTo>
                  <a:lnTo>
                    <a:pt x="43" y="175"/>
                  </a:lnTo>
                  <a:lnTo>
                    <a:pt x="31" y="181"/>
                  </a:lnTo>
                  <a:lnTo>
                    <a:pt x="25" y="184"/>
                  </a:lnTo>
                  <a:lnTo>
                    <a:pt x="16" y="188"/>
                  </a:lnTo>
                  <a:lnTo>
                    <a:pt x="13" y="194"/>
                  </a:lnTo>
                  <a:lnTo>
                    <a:pt x="6" y="200"/>
                  </a:lnTo>
                  <a:lnTo>
                    <a:pt x="3" y="206"/>
                  </a:lnTo>
                  <a:lnTo>
                    <a:pt x="0" y="215"/>
                  </a:lnTo>
                  <a:lnTo>
                    <a:pt x="0" y="221"/>
                  </a:lnTo>
                  <a:lnTo>
                    <a:pt x="0" y="231"/>
                  </a:lnTo>
                  <a:lnTo>
                    <a:pt x="3" y="240"/>
                  </a:lnTo>
                  <a:lnTo>
                    <a:pt x="6" y="246"/>
                  </a:lnTo>
                  <a:lnTo>
                    <a:pt x="13" y="255"/>
                  </a:lnTo>
                  <a:lnTo>
                    <a:pt x="19" y="261"/>
                  </a:lnTo>
                  <a:lnTo>
                    <a:pt x="25" y="264"/>
                  </a:lnTo>
                  <a:lnTo>
                    <a:pt x="34" y="271"/>
                  </a:lnTo>
                  <a:lnTo>
                    <a:pt x="43" y="271"/>
                  </a:lnTo>
                  <a:lnTo>
                    <a:pt x="53" y="271"/>
                  </a:lnTo>
                  <a:lnTo>
                    <a:pt x="80" y="268"/>
                  </a:lnTo>
                  <a:lnTo>
                    <a:pt x="90" y="264"/>
                  </a:lnTo>
                  <a:lnTo>
                    <a:pt x="99" y="261"/>
                  </a:lnTo>
                  <a:lnTo>
                    <a:pt x="108" y="261"/>
                  </a:lnTo>
                  <a:lnTo>
                    <a:pt x="114" y="258"/>
                  </a:lnTo>
                  <a:lnTo>
                    <a:pt x="123" y="255"/>
                  </a:lnTo>
                  <a:lnTo>
                    <a:pt x="133" y="252"/>
                  </a:lnTo>
                  <a:lnTo>
                    <a:pt x="142" y="252"/>
                  </a:lnTo>
                  <a:lnTo>
                    <a:pt x="148" y="249"/>
                  </a:lnTo>
                  <a:lnTo>
                    <a:pt x="136" y="258"/>
                  </a:lnTo>
                  <a:lnTo>
                    <a:pt x="123" y="268"/>
                  </a:lnTo>
                  <a:lnTo>
                    <a:pt x="111" y="277"/>
                  </a:lnTo>
                  <a:lnTo>
                    <a:pt x="99" y="286"/>
                  </a:lnTo>
                  <a:lnTo>
                    <a:pt x="90" y="292"/>
                  </a:lnTo>
                  <a:lnTo>
                    <a:pt x="77" y="301"/>
                  </a:lnTo>
                  <a:lnTo>
                    <a:pt x="65" y="311"/>
                  </a:lnTo>
                  <a:lnTo>
                    <a:pt x="53" y="320"/>
                  </a:lnTo>
                  <a:lnTo>
                    <a:pt x="37" y="335"/>
                  </a:lnTo>
                  <a:lnTo>
                    <a:pt x="34" y="341"/>
                  </a:lnTo>
                  <a:lnTo>
                    <a:pt x="31" y="348"/>
                  </a:lnTo>
                  <a:lnTo>
                    <a:pt x="28" y="357"/>
                  </a:lnTo>
                  <a:lnTo>
                    <a:pt x="28" y="363"/>
                  </a:lnTo>
                  <a:lnTo>
                    <a:pt x="28" y="369"/>
                  </a:lnTo>
                  <a:lnTo>
                    <a:pt x="31" y="378"/>
                  </a:lnTo>
                  <a:lnTo>
                    <a:pt x="34" y="384"/>
                  </a:lnTo>
                  <a:lnTo>
                    <a:pt x="37" y="391"/>
                  </a:lnTo>
                  <a:lnTo>
                    <a:pt x="40" y="394"/>
                  </a:lnTo>
                  <a:lnTo>
                    <a:pt x="40" y="394"/>
                  </a:lnTo>
                  <a:lnTo>
                    <a:pt x="43" y="397"/>
                  </a:lnTo>
                  <a:lnTo>
                    <a:pt x="47" y="400"/>
                  </a:lnTo>
                  <a:lnTo>
                    <a:pt x="50" y="400"/>
                  </a:lnTo>
                  <a:lnTo>
                    <a:pt x="50" y="403"/>
                  </a:lnTo>
                  <a:lnTo>
                    <a:pt x="53" y="403"/>
                  </a:lnTo>
                  <a:lnTo>
                    <a:pt x="56" y="406"/>
                  </a:lnTo>
                  <a:lnTo>
                    <a:pt x="56" y="409"/>
                  </a:lnTo>
                  <a:lnTo>
                    <a:pt x="56" y="412"/>
                  </a:lnTo>
                  <a:lnTo>
                    <a:pt x="56" y="415"/>
                  </a:lnTo>
                  <a:lnTo>
                    <a:pt x="56" y="418"/>
                  </a:lnTo>
                  <a:lnTo>
                    <a:pt x="56" y="421"/>
                  </a:lnTo>
                  <a:lnTo>
                    <a:pt x="59" y="424"/>
                  </a:lnTo>
                  <a:lnTo>
                    <a:pt x="59" y="428"/>
                  </a:lnTo>
                  <a:lnTo>
                    <a:pt x="62" y="431"/>
                  </a:lnTo>
                  <a:lnTo>
                    <a:pt x="65" y="440"/>
                  </a:lnTo>
                  <a:lnTo>
                    <a:pt x="71" y="446"/>
                  </a:lnTo>
                  <a:lnTo>
                    <a:pt x="80" y="449"/>
                  </a:lnTo>
                  <a:lnTo>
                    <a:pt x="87" y="455"/>
                  </a:lnTo>
                  <a:lnTo>
                    <a:pt x="96" y="455"/>
                  </a:lnTo>
                  <a:lnTo>
                    <a:pt x="105" y="455"/>
                  </a:lnTo>
                  <a:lnTo>
                    <a:pt x="114" y="455"/>
                  </a:lnTo>
                  <a:lnTo>
                    <a:pt x="123" y="452"/>
                  </a:lnTo>
                  <a:lnTo>
                    <a:pt x="123" y="452"/>
                  </a:lnTo>
                  <a:lnTo>
                    <a:pt x="133" y="449"/>
                  </a:lnTo>
                  <a:lnTo>
                    <a:pt x="145" y="443"/>
                  </a:lnTo>
                  <a:lnTo>
                    <a:pt x="157" y="440"/>
                  </a:lnTo>
                  <a:lnTo>
                    <a:pt x="170" y="437"/>
                  </a:lnTo>
                  <a:lnTo>
                    <a:pt x="182" y="434"/>
                  </a:lnTo>
                  <a:lnTo>
                    <a:pt x="194" y="428"/>
                  </a:lnTo>
                  <a:lnTo>
                    <a:pt x="203" y="424"/>
                  </a:lnTo>
                  <a:lnTo>
                    <a:pt x="216" y="421"/>
                  </a:lnTo>
                  <a:lnTo>
                    <a:pt x="219" y="428"/>
                  </a:lnTo>
                  <a:lnTo>
                    <a:pt x="225" y="434"/>
                  </a:lnTo>
                  <a:lnTo>
                    <a:pt x="228" y="440"/>
                  </a:lnTo>
                  <a:lnTo>
                    <a:pt x="231" y="446"/>
                  </a:lnTo>
                  <a:lnTo>
                    <a:pt x="237" y="455"/>
                  </a:lnTo>
                  <a:lnTo>
                    <a:pt x="240" y="461"/>
                  </a:lnTo>
                  <a:lnTo>
                    <a:pt x="243" y="468"/>
                  </a:lnTo>
                  <a:lnTo>
                    <a:pt x="250" y="474"/>
                  </a:lnTo>
                  <a:lnTo>
                    <a:pt x="256" y="474"/>
                  </a:lnTo>
                  <a:lnTo>
                    <a:pt x="259" y="471"/>
                  </a:lnTo>
                  <a:lnTo>
                    <a:pt x="265" y="468"/>
                  </a:lnTo>
                  <a:lnTo>
                    <a:pt x="271" y="464"/>
                  </a:lnTo>
                  <a:lnTo>
                    <a:pt x="274" y="461"/>
                  </a:lnTo>
                  <a:lnTo>
                    <a:pt x="277" y="455"/>
                  </a:lnTo>
                  <a:lnTo>
                    <a:pt x="283" y="452"/>
                  </a:lnTo>
                  <a:lnTo>
                    <a:pt x="283" y="446"/>
                  </a:lnTo>
                  <a:lnTo>
                    <a:pt x="290" y="440"/>
                  </a:lnTo>
                  <a:lnTo>
                    <a:pt x="296" y="437"/>
                  </a:lnTo>
                  <a:lnTo>
                    <a:pt x="302" y="434"/>
                  </a:lnTo>
                  <a:lnTo>
                    <a:pt x="305" y="428"/>
                  </a:lnTo>
                  <a:lnTo>
                    <a:pt x="311" y="424"/>
                  </a:lnTo>
                  <a:lnTo>
                    <a:pt x="317" y="418"/>
                  </a:lnTo>
                  <a:lnTo>
                    <a:pt x="320" y="415"/>
                  </a:lnTo>
                  <a:lnTo>
                    <a:pt x="327" y="412"/>
                  </a:lnTo>
                  <a:lnTo>
                    <a:pt x="370" y="372"/>
                  </a:lnTo>
                  <a:lnTo>
                    <a:pt x="373" y="372"/>
                  </a:lnTo>
                  <a:lnTo>
                    <a:pt x="376" y="369"/>
                  </a:lnTo>
                  <a:lnTo>
                    <a:pt x="376" y="366"/>
                  </a:lnTo>
                  <a:lnTo>
                    <a:pt x="379" y="363"/>
                  </a:lnTo>
                  <a:lnTo>
                    <a:pt x="379" y="360"/>
                  </a:lnTo>
                  <a:lnTo>
                    <a:pt x="382" y="357"/>
                  </a:lnTo>
                  <a:lnTo>
                    <a:pt x="382" y="354"/>
                  </a:lnTo>
                  <a:lnTo>
                    <a:pt x="385" y="351"/>
                  </a:lnTo>
                  <a:lnTo>
                    <a:pt x="388" y="338"/>
                  </a:lnTo>
                  <a:lnTo>
                    <a:pt x="388" y="335"/>
                  </a:lnTo>
                  <a:lnTo>
                    <a:pt x="388" y="332"/>
                  </a:lnTo>
                  <a:lnTo>
                    <a:pt x="388" y="329"/>
                  </a:lnTo>
                  <a:lnTo>
                    <a:pt x="388" y="326"/>
                  </a:lnTo>
                  <a:lnTo>
                    <a:pt x="388" y="323"/>
                  </a:lnTo>
                  <a:lnTo>
                    <a:pt x="388" y="320"/>
                  </a:lnTo>
                  <a:lnTo>
                    <a:pt x="388" y="317"/>
                  </a:lnTo>
                  <a:lnTo>
                    <a:pt x="388" y="314"/>
                  </a:lnTo>
                  <a:lnTo>
                    <a:pt x="385" y="311"/>
                  </a:lnTo>
                  <a:lnTo>
                    <a:pt x="385" y="308"/>
                  </a:lnTo>
                  <a:lnTo>
                    <a:pt x="382" y="304"/>
                  </a:lnTo>
                  <a:lnTo>
                    <a:pt x="382" y="301"/>
                  </a:lnTo>
                  <a:lnTo>
                    <a:pt x="379" y="298"/>
                  </a:lnTo>
                  <a:lnTo>
                    <a:pt x="376" y="295"/>
                  </a:lnTo>
                  <a:lnTo>
                    <a:pt x="373" y="292"/>
                  </a:lnTo>
                  <a:lnTo>
                    <a:pt x="370" y="289"/>
                  </a:lnTo>
                  <a:lnTo>
                    <a:pt x="376" y="286"/>
                  </a:lnTo>
                  <a:lnTo>
                    <a:pt x="382" y="283"/>
                  </a:lnTo>
                  <a:lnTo>
                    <a:pt x="385" y="280"/>
                  </a:lnTo>
                  <a:lnTo>
                    <a:pt x="391" y="277"/>
                  </a:lnTo>
                  <a:lnTo>
                    <a:pt x="394" y="274"/>
                  </a:lnTo>
                  <a:lnTo>
                    <a:pt x="400" y="271"/>
                  </a:lnTo>
                  <a:lnTo>
                    <a:pt x="407" y="268"/>
                  </a:lnTo>
                  <a:lnTo>
                    <a:pt x="410" y="264"/>
                  </a:lnTo>
                  <a:lnTo>
                    <a:pt x="428" y="255"/>
                  </a:lnTo>
                  <a:lnTo>
                    <a:pt x="428" y="255"/>
                  </a:lnTo>
                  <a:lnTo>
                    <a:pt x="428" y="255"/>
                  </a:lnTo>
                  <a:lnTo>
                    <a:pt x="437" y="252"/>
                  </a:lnTo>
                  <a:lnTo>
                    <a:pt x="447" y="246"/>
                  </a:lnTo>
                  <a:lnTo>
                    <a:pt x="453" y="240"/>
                  </a:lnTo>
                  <a:lnTo>
                    <a:pt x="456" y="234"/>
                  </a:lnTo>
                  <a:lnTo>
                    <a:pt x="459" y="224"/>
                  </a:lnTo>
                  <a:lnTo>
                    <a:pt x="462" y="215"/>
                  </a:lnTo>
                  <a:lnTo>
                    <a:pt x="462" y="206"/>
                  </a:lnTo>
                  <a:lnTo>
                    <a:pt x="459" y="197"/>
                  </a:lnTo>
                  <a:close/>
                  <a:moveTo>
                    <a:pt x="287" y="434"/>
                  </a:moveTo>
                  <a:lnTo>
                    <a:pt x="287" y="431"/>
                  </a:lnTo>
                  <a:lnTo>
                    <a:pt x="287" y="431"/>
                  </a:lnTo>
                  <a:lnTo>
                    <a:pt x="287" y="428"/>
                  </a:lnTo>
                  <a:lnTo>
                    <a:pt x="287" y="428"/>
                  </a:lnTo>
                  <a:lnTo>
                    <a:pt x="287" y="424"/>
                  </a:lnTo>
                  <a:lnTo>
                    <a:pt x="287" y="424"/>
                  </a:lnTo>
                  <a:lnTo>
                    <a:pt x="287" y="421"/>
                  </a:lnTo>
                  <a:lnTo>
                    <a:pt x="287" y="421"/>
                  </a:lnTo>
                  <a:lnTo>
                    <a:pt x="287" y="418"/>
                  </a:lnTo>
                  <a:lnTo>
                    <a:pt x="287" y="418"/>
                  </a:lnTo>
                  <a:lnTo>
                    <a:pt x="287" y="415"/>
                  </a:lnTo>
                  <a:lnTo>
                    <a:pt x="287" y="415"/>
                  </a:lnTo>
                  <a:lnTo>
                    <a:pt x="287" y="412"/>
                  </a:lnTo>
                  <a:lnTo>
                    <a:pt x="283" y="412"/>
                  </a:lnTo>
                  <a:lnTo>
                    <a:pt x="283" y="409"/>
                  </a:lnTo>
                  <a:lnTo>
                    <a:pt x="283" y="409"/>
                  </a:lnTo>
                  <a:lnTo>
                    <a:pt x="287" y="409"/>
                  </a:lnTo>
                  <a:lnTo>
                    <a:pt x="290" y="412"/>
                  </a:lnTo>
                  <a:lnTo>
                    <a:pt x="290" y="415"/>
                  </a:lnTo>
                  <a:lnTo>
                    <a:pt x="293" y="418"/>
                  </a:lnTo>
                  <a:lnTo>
                    <a:pt x="293" y="421"/>
                  </a:lnTo>
                  <a:lnTo>
                    <a:pt x="293" y="424"/>
                  </a:lnTo>
                  <a:lnTo>
                    <a:pt x="290" y="428"/>
                  </a:lnTo>
                  <a:lnTo>
                    <a:pt x="287" y="434"/>
                  </a:lnTo>
                  <a:close/>
                </a:path>
              </a:pathLst>
            </a:custGeom>
            <a:solidFill>
              <a:srgbClr val="D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17" name="Freeform 33"/>
            <p:cNvSpPr>
              <a:spLocks/>
            </p:cNvSpPr>
            <p:nvPr/>
          </p:nvSpPr>
          <p:spPr bwMode="auto">
            <a:xfrm>
              <a:off x="3464" y="3092"/>
              <a:ext cx="406" cy="323"/>
            </a:xfrm>
            <a:custGeom>
              <a:avLst/>
              <a:gdLst/>
              <a:ahLst/>
              <a:cxnLst>
                <a:cxn ang="0">
                  <a:pos x="360" y="194"/>
                </a:cxn>
                <a:cxn ang="0">
                  <a:pos x="351" y="194"/>
                </a:cxn>
                <a:cxn ang="0">
                  <a:pos x="344" y="194"/>
                </a:cxn>
                <a:cxn ang="0">
                  <a:pos x="344" y="191"/>
                </a:cxn>
                <a:cxn ang="0">
                  <a:pos x="344" y="191"/>
                </a:cxn>
                <a:cxn ang="0">
                  <a:pos x="341" y="178"/>
                </a:cxn>
                <a:cxn ang="0">
                  <a:pos x="326" y="157"/>
                </a:cxn>
                <a:cxn ang="0">
                  <a:pos x="304" y="144"/>
                </a:cxn>
                <a:cxn ang="0">
                  <a:pos x="289" y="144"/>
                </a:cxn>
                <a:cxn ang="0">
                  <a:pos x="298" y="132"/>
                </a:cxn>
                <a:cxn ang="0">
                  <a:pos x="301" y="123"/>
                </a:cxn>
                <a:cxn ang="0">
                  <a:pos x="304" y="104"/>
                </a:cxn>
                <a:cxn ang="0">
                  <a:pos x="292" y="80"/>
                </a:cxn>
                <a:cxn ang="0">
                  <a:pos x="271" y="64"/>
                </a:cxn>
                <a:cxn ang="0">
                  <a:pos x="224" y="64"/>
                </a:cxn>
                <a:cxn ang="0">
                  <a:pos x="215" y="67"/>
                </a:cxn>
                <a:cxn ang="0">
                  <a:pos x="206" y="67"/>
                </a:cxn>
                <a:cxn ang="0">
                  <a:pos x="209" y="55"/>
                </a:cxn>
                <a:cxn ang="0">
                  <a:pos x="206" y="31"/>
                </a:cxn>
                <a:cxn ang="0">
                  <a:pos x="194" y="12"/>
                </a:cxn>
                <a:cxn ang="0">
                  <a:pos x="172" y="0"/>
                </a:cxn>
                <a:cxn ang="0">
                  <a:pos x="144" y="3"/>
                </a:cxn>
                <a:cxn ang="0">
                  <a:pos x="117" y="24"/>
                </a:cxn>
                <a:cxn ang="0">
                  <a:pos x="80" y="55"/>
                </a:cxn>
                <a:cxn ang="0">
                  <a:pos x="40" y="86"/>
                </a:cxn>
                <a:cxn ang="0">
                  <a:pos x="18" y="104"/>
                </a:cxn>
                <a:cxn ang="0">
                  <a:pos x="9" y="114"/>
                </a:cxn>
                <a:cxn ang="0">
                  <a:pos x="3" y="123"/>
                </a:cxn>
                <a:cxn ang="0">
                  <a:pos x="0" y="144"/>
                </a:cxn>
                <a:cxn ang="0">
                  <a:pos x="12" y="169"/>
                </a:cxn>
                <a:cxn ang="0">
                  <a:pos x="34" y="184"/>
                </a:cxn>
                <a:cxn ang="0">
                  <a:pos x="74" y="184"/>
                </a:cxn>
                <a:cxn ang="0">
                  <a:pos x="86" y="181"/>
                </a:cxn>
                <a:cxn ang="0">
                  <a:pos x="98" y="178"/>
                </a:cxn>
                <a:cxn ang="0">
                  <a:pos x="89" y="191"/>
                </a:cxn>
                <a:cxn ang="0">
                  <a:pos x="83" y="206"/>
                </a:cxn>
                <a:cxn ang="0">
                  <a:pos x="83" y="224"/>
                </a:cxn>
                <a:cxn ang="0">
                  <a:pos x="95" y="249"/>
                </a:cxn>
                <a:cxn ang="0">
                  <a:pos x="120" y="261"/>
                </a:cxn>
                <a:cxn ang="0">
                  <a:pos x="141" y="258"/>
                </a:cxn>
                <a:cxn ang="0">
                  <a:pos x="141" y="264"/>
                </a:cxn>
                <a:cxn ang="0">
                  <a:pos x="138" y="267"/>
                </a:cxn>
                <a:cxn ang="0">
                  <a:pos x="138" y="277"/>
                </a:cxn>
                <a:cxn ang="0">
                  <a:pos x="147" y="304"/>
                </a:cxn>
                <a:cxn ang="0">
                  <a:pos x="169" y="320"/>
                </a:cxn>
                <a:cxn ang="0">
                  <a:pos x="184" y="323"/>
                </a:cxn>
                <a:cxn ang="0">
                  <a:pos x="197" y="323"/>
                </a:cxn>
                <a:cxn ang="0">
                  <a:pos x="206" y="323"/>
                </a:cxn>
                <a:cxn ang="0">
                  <a:pos x="237" y="311"/>
                </a:cxn>
                <a:cxn ang="0">
                  <a:pos x="289" y="298"/>
                </a:cxn>
                <a:cxn ang="0">
                  <a:pos x="341" y="289"/>
                </a:cxn>
                <a:cxn ang="0">
                  <a:pos x="357" y="286"/>
                </a:cxn>
                <a:cxn ang="0">
                  <a:pos x="357" y="286"/>
                </a:cxn>
                <a:cxn ang="0">
                  <a:pos x="354" y="286"/>
                </a:cxn>
                <a:cxn ang="0">
                  <a:pos x="381" y="280"/>
                </a:cxn>
                <a:cxn ang="0">
                  <a:pos x="400" y="261"/>
                </a:cxn>
                <a:cxn ang="0">
                  <a:pos x="406" y="237"/>
                </a:cxn>
                <a:cxn ang="0">
                  <a:pos x="397" y="209"/>
                </a:cxn>
                <a:cxn ang="0">
                  <a:pos x="375" y="197"/>
                </a:cxn>
              </a:cxnLst>
              <a:rect l="0" t="0" r="r" b="b"/>
              <a:pathLst>
                <a:path w="406" h="323">
                  <a:moveTo>
                    <a:pt x="366" y="194"/>
                  </a:moveTo>
                  <a:lnTo>
                    <a:pt x="363" y="194"/>
                  </a:lnTo>
                  <a:lnTo>
                    <a:pt x="360" y="194"/>
                  </a:lnTo>
                  <a:lnTo>
                    <a:pt x="357" y="194"/>
                  </a:lnTo>
                  <a:lnTo>
                    <a:pt x="354" y="194"/>
                  </a:lnTo>
                  <a:lnTo>
                    <a:pt x="351" y="194"/>
                  </a:lnTo>
                  <a:lnTo>
                    <a:pt x="348" y="194"/>
                  </a:lnTo>
                  <a:lnTo>
                    <a:pt x="348" y="194"/>
                  </a:lnTo>
                  <a:lnTo>
                    <a:pt x="344" y="194"/>
                  </a:lnTo>
                  <a:lnTo>
                    <a:pt x="344" y="194"/>
                  </a:lnTo>
                  <a:lnTo>
                    <a:pt x="344" y="194"/>
                  </a:lnTo>
                  <a:lnTo>
                    <a:pt x="344" y="191"/>
                  </a:lnTo>
                  <a:lnTo>
                    <a:pt x="344" y="191"/>
                  </a:lnTo>
                  <a:lnTo>
                    <a:pt x="344" y="191"/>
                  </a:lnTo>
                  <a:lnTo>
                    <a:pt x="344" y="191"/>
                  </a:lnTo>
                  <a:lnTo>
                    <a:pt x="344" y="187"/>
                  </a:lnTo>
                  <a:lnTo>
                    <a:pt x="344" y="187"/>
                  </a:lnTo>
                  <a:lnTo>
                    <a:pt x="341" y="178"/>
                  </a:lnTo>
                  <a:lnTo>
                    <a:pt x="338" y="169"/>
                  </a:lnTo>
                  <a:lnTo>
                    <a:pt x="335" y="163"/>
                  </a:lnTo>
                  <a:lnTo>
                    <a:pt x="326" y="157"/>
                  </a:lnTo>
                  <a:lnTo>
                    <a:pt x="320" y="151"/>
                  </a:lnTo>
                  <a:lnTo>
                    <a:pt x="311" y="147"/>
                  </a:lnTo>
                  <a:lnTo>
                    <a:pt x="304" y="144"/>
                  </a:lnTo>
                  <a:lnTo>
                    <a:pt x="292" y="144"/>
                  </a:lnTo>
                  <a:lnTo>
                    <a:pt x="286" y="144"/>
                  </a:lnTo>
                  <a:lnTo>
                    <a:pt x="289" y="144"/>
                  </a:lnTo>
                  <a:lnTo>
                    <a:pt x="292" y="141"/>
                  </a:lnTo>
                  <a:lnTo>
                    <a:pt x="295" y="138"/>
                  </a:lnTo>
                  <a:lnTo>
                    <a:pt x="298" y="132"/>
                  </a:lnTo>
                  <a:lnTo>
                    <a:pt x="298" y="129"/>
                  </a:lnTo>
                  <a:lnTo>
                    <a:pt x="301" y="126"/>
                  </a:lnTo>
                  <a:lnTo>
                    <a:pt x="301" y="123"/>
                  </a:lnTo>
                  <a:lnTo>
                    <a:pt x="301" y="120"/>
                  </a:lnTo>
                  <a:lnTo>
                    <a:pt x="304" y="114"/>
                  </a:lnTo>
                  <a:lnTo>
                    <a:pt x="304" y="104"/>
                  </a:lnTo>
                  <a:lnTo>
                    <a:pt x="301" y="95"/>
                  </a:lnTo>
                  <a:lnTo>
                    <a:pt x="298" y="89"/>
                  </a:lnTo>
                  <a:lnTo>
                    <a:pt x="292" y="80"/>
                  </a:lnTo>
                  <a:lnTo>
                    <a:pt x="286" y="74"/>
                  </a:lnTo>
                  <a:lnTo>
                    <a:pt x="280" y="67"/>
                  </a:lnTo>
                  <a:lnTo>
                    <a:pt x="271" y="64"/>
                  </a:lnTo>
                  <a:lnTo>
                    <a:pt x="261" y="64"/>
                  </a:lnTo>
                  <a:lnTo>
                    <a:pt x="227" y="64"/>
                  </a:lnTo>
                  <a:lnTo>
                    <a:pt x="224" y="64"/>
                  </a:lnTo>
                  <a:lnTo>
                    <a:pt x="221" y="67"/>
                  </a:lnTo>
                  <a:lnTo>
                    <a:pt x="218" y="67"/>
                  </a:lnTo>
                  <a:lnTo>
                    <a:pt x="215" y="67"/>
                  </a:lnTo>
                  <a:lnTo>
                    <a:pt x="212" y="67"/>
                  </a:lnTo>
                  <a:lnTo>
                    <a:pt x="209" y="67"/>
                  </a:lnTo>
                  <a:lnTo>
                    <a:pt x="206" y="67"/>
                  </a:lnTo>
                  <a:lnTo>
                    <a:pt x="203" y="67"/>
                  </a:lnTo>
                  <a:lnTo>
                    <a:pt x="206" y="61"/>
                  </a:lnTo>
                  <a:lnTo>
                    <a:pt x="209" y="55"/>
                  </a:lnTo>
                  <a:lnTo>
                    <a:pt x="209" y="46"/>
                  </a:lnTo>
                  <a:lnTo>
                    <a:pt x="209" y="40"/>
                  </a:lnTo>
                  <a:lnTo>
                    <a:pt x="206" y="31"/>
                  </a:lnTo>
                  <a:lnTo>
                    <a:pt x="203" y="24"/>
                  </a:lnTo>
                  <a:lnTo>
                    <a:pt x="200" y="18"/>
                  </a:lnTo>
                  <a:lnTo>
                    <a:pt x="194" y="12"/>
                  </a:lnTo>
                  <a:lnTo>
                    <a:pt x="187" y="6"/>
                  </a:lnTo>
                  <a:lnTo>
                    <a:pt x="178" y="3"/>
                  </a:lnTo>
                  <a:lnTo>
                    <a:pt x="172" y="0"/>
                  </a:lnTo>
                  <a:lnTo>
                    <a:pt x="163" y="0"/>
                  </a:lnTo>
                  <a:lnTo>
                    <a:pt x="154" y="0"/>
                  </a:lnTo>
                  <a:lnTo>
                    <a:pt x="144" y="3"/>
                  </a:lnTo>
                  <a:lnTo>
                    <a:pt x="135" y="6"/>
                  </a:lnTo>
                  <a:lnTo>
                    <a:pt x="129" y="12"/>
                  </a:lnTo>
                  <a:lnTo>
                    <a:pt x="117" y="24"/>
                  </a:lnTo>
                  <a:lnTo>
                    <a:pt x="104" y="34"/>
                  </a:lnTo>
                  <a:lnTo>
                    <a:pt x="92" y="46"/>
                  </a:lnTo>
                  <a:lnTo>
                    <a:pt x="80" y="55"/>
                  </a:lnTo>
                  <a:lnTo>
                    <a:pt x="67" y="64"/>
                  </a:lnTo>
                  <a:lnTo>
                    <a:pt x="55" y="77"/>
                  </a:lnTo>
                  <a:lnTo>
                    <a:pt x="40" y="86"/>
                  </a:lnTo>
                  <a:lnTo>
                    <a:pt x="27" y="95"/>
                  </a:lnTo>
                  <a:lnTo>
                    <a:pt x="21" y="101"/>
                  </a:lnTo>
                  <a:lnTo>
                    <a:pt x="18" y="104"/>
                  </a:lnTo>
                  <a:lnTo>
                    <a:pt x="15" y="107"/>
                  </a:lnTo>
                  <a:lnTo>
                    <a:pt x="12" y="111"/>
                  </a:lnTo>
                  <a:lnTo>
                    <a:pt x="9" y="114"/>
                  </a:lnTo>
                  <a:lnTo>
                    <a:pt x="6" y="117"/>
                  </a:lnTo>
                  <a:lnTo>
                    <a:pt x="6" y="120"/>
                  </a:lnTo>
                  <a:lnTo>
                    <a:pt x="3" y="123"/>
                  </a:lnTo>
                  <a:lnTo>
                    <a:pt x="3" y="126"/>
                  </a:lnTo>
                  <a:lnTo>
                    <a:pt x="0" y="135"/>
                  </a:lnTo>
                  <a:lnTo>
                    <a:pt x="0" y="144"/>
                  </a:lnTo>
                  <a:lnTo>
                    <a:pt x="3" y="154"/>
                  </a:lnTo>
                  <a:lnTo>
                    <a:pt x="6" y="163"/>
                  </a:lnTo>
                  <a:lnTo>
                    <a:pt x="12" y="169"/>
                  </a:lnTo>
                  <a:lnTo>
                    <a:pt x="18" y="175"/>
                  </a:lnTo>
                  <a:lnTo>
                    <a:pt x="27" y="181"/>
                  </a:lnTo>
                  <a:lnTo>
                    <a:pt x="34" y="184"/>
                  </a:lnTo>
                  <a:lnTo>
                    <a:pt x="64" y="187"/>
                  </a:lnTo>
                  <a:lnTo>
                    <a:pt x="67" y="184"/>
                  </a:lnTo>
                  <a:lnTo>
                    <a:pt x="74" y="184"/>
                  </a:lnTo>
                  <a:lnTo>
                    <a:pt x="77" y="184"/>
                  </a:lnTo>
                  <a:lnTo>
                    <a:pt x="80" y="181"/>
                  </a:lnTo>
                  <a:lnTo>
                    <a:pt x="86" y="181"/>
                  </a:lnTo>
                  <a:lnTo>
                    <a:pt x="89" y="181"/>
                  </a:lnTo>
                  <a:lnTo>
                    <a:pt x="92" y="181"/>
                  </a:lnTo>
                  <a:lnTo>
                    <a:pt x="98" y="178"/>
                  </a:lnTo>
                  <a:lnTo>
                    <a:pt x="95" y="181"/>
                  </a:lnTo>
                  <a:lnTo>
                    <a:pt x="92" y="184"/>
                  </a:lnTo>
                  <a:lnTo>
                    <a:pt x="89" y="191"/>
                  </a:lnTo>
                  <a:lnTo>
                    <a:pt x="86" y="197"/>
                  </a:lnTo>
                  <a:lnTo>
                    <a:pt x="83" y="203"/>
                  </a:lnTo>
                  <a:lnTo>
                    <a:pt x="83" y="206"/>
                  </a:lnTo>
                  <a:lnTo>
                    <a:pt x="83" y="212"/>
                  </a:lnTo>
                  <a:lnTo>
                    <a:pt x="83" y="218"/>
                  </a:lnTo>
                  <a:lnTo>
                    <a:pt x="83" y="224"/>
                  </a:lnTo>
                  <a:lnTo>
                    <a:pt x="86" y="234"/>
                  </a:lnTo>
                  <a:lnTo>
                    <a:pt x="89" y="243"/>
                  </a:lnTo>
                  <a:lnTo>
                    <a:pt x="95" y="249"/>
                  </a:lnTo>
                  <a:lnTo>
                    <a:pt x="104" y="255"/>
                  </a:lnTo>
                  <a:lnTo>
                    <a:pt x="111" y="258"/>
                  </a:lnTo>
                  <a:lnTo>
                    <a:pt x="120" y="261"/>
                  </a:lnTo>
                  <a:lnTo>
                    <a:pt x="129" y="261"/>
                  </a:lnTo>
                  <a:lnTo>
                    <a:pt x="138" y="261"/>
                  </a:lnTo>
                  <a:lnTo>
                    <a:pt x="141" y="258"/>
                  </a:lnTo>
                  <a:lnTo>
                    <a:pt x="141" y="261"/>
                  </a:lnTo>
                  <a:lnTo>
                    <a:pt x="141" y="261"/>
                  </a:lnTo>
                  <a:lnTo>
                    <a:pt x="141" y="264"/>
                  </a:lnTo>
                  <a:lnTo>
                    <a:pt x="138" y="264"/>
                  </a:lnTo>
                  <a:lnTo>
                    <a:pt x="138" y="264"/>
                  </a:lnTo>
                  <a:lnTo>
                    <a:pt x="138" y="267"/>
                  </a:lnTo>
                  <a:lnTo>
                    <a:pt x="138" y="267"/>
                  </a:lnTo>
                  <a:lnTo>
                    <a:pt x="138" y="267"/>
                  </a:lnTo>
                  <a:lnTo>
                    <a:pt x="138" y="277"/>
                  </a:lnTo>
                  <a:lnTo>
                    <a:pt x="138" y="286"/>
                  </a:lnTo>
                  <a:lnTo>
                    <a:pt x="141" y="295"/>
                  </a:lnTo>
                  <a:lnTo>
                    <a:pt x="147" y="304"/>
                  </a:lnTo>
                  <a:lnTo>
                    <a:pt x="154" y="311"/>
                  </a:lnTo>
                  <a:lnTo>
                    <a:pt x="160" y="317"/>
                  </a:lnTo>
                  <a:lnTo>
                    <a:pt x="169" y="320"/>
                  </a:lnTo>
                  <a:lnTo>
                    <a:pt x="178" y="323"/>
                  </a:lnTo>
                  <a:lnTo>
                    <a:pt x="181" y="323"/>
                  </a:lnTo>
                  <a:lnTo>
                    <a:pt x="184" y="323"/>
                  </a:lnTo>
                  <a:lnTo>
                    <a:pt x="191" y="323"/>
                  </a:lnTo>
                  <a:lnTo>
                    <a:pt x="194" y="323"/>
                  </a:lnTo>
                  <a:lnTo>
                    <a:pt x="197" y="323"/>
                  </a:lnTo>
                  <a:lnTo>
                    <a:pt x="200" y="323"/>
                  </a:lnTo>
                  <a:lnTo>
                    <a:pt x="203" y="323"/>
                  </a:lnTo>
                  <a:lnTo>
                    <a:pt x="206" y="323"/>
                  </a:lnTo>
                  <a:lnTo>
                    <a:pt x="209" y="320"/>
                  </a:lnTo>
                  <a:lnTo>
                    <a:pt x="218" y="317"/>
                  </a:lnTo>
                  <a:lnTo>
                    <a:pt x="237" y="311"/>
                  </a:lnTo>
                  <a:lnTo>
                    <a:pt x="252" y="307"/>
                  </a:lnTo>
                  <a:lnTo>
                    <a:pt x="271" y="301"/>
                  </a:lnTo>
                  <a:lnTo>
                    <a:pt x="289" y="298"/>
                  </a:lnTo>
                  <a:lnTo>
                    <a:pt x="304" y="295"/>
                  </a:lnTo>
                  <a:lnTo>
                    <a:pt x="323" y="292"/>
                  </a:lnTo>
                  <a:lnTo>
                    <a:pt x="341" y="289"/>
                  </a:lnTo>
                  <a:lnTo>
                    <a:pt x="357" y="283"/>
                  </a:lnTo>
                  <a:lnTo>
                    <a:pt x="357" y="286"/>
                  </a:lnTo>
                  <a:lnTo>
                    <a:pt x="357" y="286"/>
                  </a:lnTo>
                  <a:lnTo>
                    <a:pt x="357" y="286"/>
                  </a:lnTo>
                  <a:lnTo>
                    <a:pt x="357" y="286"/>
                  </a:lnTo>
                  <a:lnTo>
                    <a:pt x="357" y="286"/>
                  </a:lnTo>
                  <a:lnTo>
                    <a:pt x="357" y="286"/>
                  </a:lnTo>
                  <a:lnTo>
                    <a:pt x="357" y="286"/>
                  </a:lnTo>
                  <a:lnTo>
                    <a:pt x="354" y="286"/>
                  </a:lnTo>
                  <a:lnTo>
                    <a:pt x="366" y="286"/>
                  </a:lnTo>
                  <a:lnTo>
                    <a:pt x="372" y="286"/>
                  </a:lnTo>
                  <a:lnTo>
                    <a:pt x="381" y="280"/>
                  </a:lnTo>
                  <a:lnTo>
                    <a:pt x="391" y="277"/>
                  </a:lnTo>
                  <a:lnTo>
                    <a:pt x="397" y="271"/>
                  </a:lnTo>
                  <a:lnTo>
                    <a:pt x="400" y="261"/>
                  </a:lnTo>
                  <a:lnTo>
                    <a:pt x="406" y="255"/>
                  </a:lnTo>
                  <a:lnTo>
                    <a:pt x="406" y="246"/>
                  </a:lnTo>
                  <a:lnTo>
                    <a:pt x="406" y="237"/>
                  </a:lnTo>
                  <a:lnTo>
                    <a:pt x="406" y="227"/>
                  </a:lnTo>
                  <a:lnTo>
                    <a:pt x="400" y="218"/>
                  </a:lnTo>
                  <a:lnTo>
                    <a:pt x="397" y="209"/>
                  </a:lnTo>
                  <a:lnTo>
                    <a:pt x="391" y="203"/>
                  </a:lnTo>
                  <a:lnTo>
                    <a:pt x="381" y="200"/>
                  </a:lnTo>
                  <a:lnTo>
                    <a:pt x="375" y="197"/>
                  </a:lnTo>
                  <a:lnTo>
                    <a:pt x="366" y="194"/>
                  </a:lnTo>
                  <a:close/>
                </a:path>
              </a:pathLst>
            </a:custGeom>
            <a:solidFill>
              <a:srgbClr val="D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18" name="Freeform 34"/>
            <p:cNvSpPr>
              <a:spLocks noEditPoints="1"/>
            </p:cNvSpPr>
            <p:nvPr/>
          </p:nvSpPr>
          <p:spPr bwMode="auto">
            <a:xfrm>
              <a:off x="4018" y="3295"/>
              <a:ext cx="317" cy="363"/>
            </a:xfrm>
            <a:custGeom>
              <a:avLst/>
              <a:gdLst/>
              <a:ahLst/>
              <a:cxnLst>
                <a:cxn ang="0">
                  <a:pos x="314" y="58"/>
                </a:cxn>
                <a:cxn ang="0">
                  <a:pos x="317" y="37"/>
                </a:cxn>
                <a:cxn ang="0">
                  <a:pos x="298" y="9"/>
                </a:cxn>
                <a:cxn ang="0">
                  <a:pos x="264" y="0"/>
                </a:cxn>
                <a:cxn ang="0">
                  <a:pos x="206" y="12"/>
                </a:cxn>
                <a:cxn ang="0">
                  <a:pos x="129" y="31"/>
                </a:cxn>
                <a:cxn ang="0">
                  <a:pos x="74" y="31"/>
                </a:cxn>
                <a:cxn ang="0">
                  <a:pos x="43" y="34"/>
                </a:cxn>
                <a:cxn ang="0">
                  <a:pos x="18" y="52"/>
                </a:cxn>
                <a:cxn ang="0">
                  <a:pos x="18" y="95"/>
                </a:cxn>
                <a:cxn ang="0">
                  <a:pos x="0" y="89"/>
                </a:cxn>
                <a:cxn ang="0">
                  <a:pos x="0" y="95"/>
                </a:cxn>
                <a:cxn ang="0">
                  <a:pos x="3" y="111"/>
                </a:cxn>
                <a:cxn ang="0">
                  <a:pos x="24" y="138"/>
                </a:cxn>
                <a:cxn ang="0">
                  <a:pos x="71" y="138"/>
                </a:cxn>
                <a:cxn ang="0">
                  <a:pos x="80" y="138"/>
                </a:cxn>
                <a:cxn ang="0">
                  <a:pos x="92" y="135"/>
                </a:cxn>
                <a:cxn ang="0">
                  <a:pos x="92" y="135"/>
                </a:cxn>
                <a:cxn ang="0">
                  <a:pos x="92" y="135"/>
                </a:cxn>
                <a:cxn ang="0">
                  <a:pos x="74" y="160"/>
                </a:cxn>
                <a:cxn ang="0">
                  <a:pos x="74" y="181"/>
                </a:cxn>
                <a:cxn ang="0">
                  <a:pos x="74" y="191"/>
                </a:cxn>
                <a:cxn ang="0">
                  <a:pos x="77" y="194"/>
                </a:cxn>
                <a:cxn ang="0">
                  <a:pos x="55" y="209"/>
                </a:cxn>
                <a:cxn ang="0">
                  <a:pos x="27" y="234"/>
                </a:cxn>
                <a:cxn ang="0">
                  <a:pos x="9" y="252"/>
                </a:cxn>
                <a:cxn ang="0">
                  <a:pos x="0" y="274"/>
                </a:cxn>
                <a:cxn ang="0">
                  <a:pos x="6" y="301"/>
                </a:cxn>
                <a:cxn ang="0">
                  <a:pos x="34" y="323"/>
                </a:cxn>
                <a:cxn ang="0">
                  <a:pos x="61" y="326"/>
                </a:cxn>
                <a:cxn ang="0">
                  <a:pos x="61" y="329"/>
                </a:cxn>
                <a:cxn ang="0">
                  <a:pos x="67" y="338"/>
                </a:cxn>
                <a:cxn ang="0">
                  <a:pos x="95" y="363"/>
                </a:cxn>
                <a:cxn ang="0">
                  <a:pos x="123" y="360"/>
                </a:cxn>
                <a:cxn ang="0">
                  <a:pos x="129" y="360"/>
                </a:cxn>
                <a:cxn ang="0">
                  <a:pos x="141" y="354"/>
                </a:cxn>
                <a:cxn ang="0">
                  <a:pos x="178" y="335"/>
                </a:cxn>
                <a:cxn ang="0">
                  <a:pos x="246" y="292"/>
                </a:cxn>
                <a:cxn ang="0">
                  <a:pos x="252" y="277"/>
                </a:cxn>
                <a:cxn ang="0">
                  <a:pos x="252" y="261"/>
                </a:cxn>
                <a:cxn ang="0">
                  <a:pos x="243" y="234"/>
                </a:cxn>
                <a:cxn ang="0">
                  <a:pos x="215" y="218"/>
                </a:cxn>
                <a:cxn ang="0">
                  <a:pos x="227" y="212"/>
                </a:cxn>
                <a:cxn ang="0">
                  <a:pos x="237" y="206"/>
                </a:cxn>
                <a:cxn ang="0">
                  <a:pos x="274" y="163"/>
                </a:cxn>
                <a:cxn ang="0">
                  <a:pos x="277" y="144"/>
                </a:cxn>
                <a:cxn ang="0">
                  <a:pos x="274" y="129"/>
                </a:cxn>
                <a:cxn ang="0">
                  <a:pos x="264" y="117"/>
                </a:cxn>
                <a:cxn ang="0">
                  <a:pos x="267" y="108"/>
                </a:cxn>
                <a:cxn ang="0">
                  <a:pos x="274" y="101"/>
                </a:cxn>
                <a:cxn ang="0">
                  <a:pos x="237" y="15"/>
                </a:cxn>
                <a:cxn ang="0">
                  <a:pos x="234" y="18"/>
                </a:cxn>
                <a:cxn ang="0">
                  <a:pos x="231" y="18"/>
                </a:cxn>
                <a:cxn ang="0">
                  <a:pos x="49" y="46"/>
                </a:cxn>
                <a:cxn ang="0">
                  <a:pos x="49" y="46"/>
                </a:cxn>
                <a:cxn ang="0">
                  <a:pos x="46" y="46"/>
                </a:cxn>
                <a:cxn ang="0">
                  <a:pos x="49" y="46"/>
                </a:cxn>
                <a:cxn ang="0">
                  <a:pos x="64" y="77"/>
                </a:cxn>
                <a:cxn ang="0">
                  <a:pos x="83" y="108"/>
                </a:cxn>
                <a:cxn ang="0">
                  <a:pos x="71" y="89"/>
                </a:cxn>
              </a:cxnLst>
              <a:rect l="0" t="0" r="r" b="b"/>
              <a:pathLst>
                <a:path w="317" h="363">
                  <a:moveTo>
                    <a:pt x="307" y="71"/>
                  </a:moveTo>
                  <a:lnTo>
                    <a:pt x="311" y="68"/>
                  </a:lnTo>
                  <a:lnTo>
                    <a:pt x="314" y="61"/>
                  </a:lnTo>
                  <a:lnTo>
                    <a:pt x="314" y="58"/>
                  </a:lnTo>
                  <a:lnTo>
                    <a:pt x="317" y="52"/>
                  </a:lnTo>
                  <a:lnTo>
                    <a:pt x="317" y="46"/>
                  </a:lnTo>
                  <a:lnTo>
                    <a:pt x="317" y="43"/>
                  </a:lnTo>
                  <a:lnTo>
                    <a:pt x="317" y="37"/>
                  </a:lnTo>
                  <a:lnTo>
                    <a:pt x="314" y="34"/>
                  </a:lnTo>
                  <a:lnTo>
                    <a:pt x="311" y="24"/>
                  </a:lnTo>
                  <a:lnTo>
                    <a:pt x="304" y="15"/>
                  </a:lnTo>
                  <a:lnTo>
                    <a:pt x="298" y="9"/>
                  </a:lnTo>
                  <a:lnTo>
                    <a:pt x="292" y="6"/>
                  </a:lnTo>
                  <a:lnTo>
                    <a:pt x="283" y="0"/>
                  </a:lnTo>
                  <a:lnTo>
                    <a:pt x="274" y="0"/>
                  </a:lnTo>
                  <a:lnTo>
                    <a:pt x="264" y="0"/>
                  </a:lnTo>
                  <a:lnTo>
                    <a:pt x="255" y="0"/>
                  </a:lnTo>
                  <a:lnTo>
                    <a:pt x="243" y="3"/>
                  </a:lnTo>
                  <a:lnTo>
                    <a:pt x="224" y="9"/>
                  </a:lnTo>
                  <a:lnTo>
                    <a:pt x="206" y="12"/>
                  </a:lnTo>
                  <a:lnTo>
                    <a:pt x="184" y="18"/>
                  </a:lnTo>
                  <a:lnTo>
                    <a:pt x="166" y="21"/>
                  </a:lnTo>
                  <a:lnTo>
                    <a:pt x="147" y="28"/>
                  </a:lnTo>
                  <a:lnTo>
                    <a:pt x="129" y="31"/>
                  </a:lnTo>
                  <a:lnTo>
                    <a:pt x="111" y="34"/>
                  </a:lnTo>
                  <a:lnTo>
                    <a:pt x="89" y="40"/>
                  </a:lnTo>
                  <a:lnTo>
                    <a:pt x="83" y="34"/>
                  </a:lnTo>
                  <a:lnTo>
                    <a:pt x="74" y="31"/>
                  </a:lnTo>
                  <a:lnTo>
                    <a:pt x="67" y="31"/>
                  </a:lnTo>
                  <a:lnTo>
                    <a:pt x="58" y="31"/>
                  </a:lnTo>
                  <a:lnTo>
                    <a:pt x="49" y="31"/>
                  </a:lnTo>
                  <a:lnTo>
                    <a:pt x="43" y="34"/>
                  </a:lnTo>
                  <a:lnTo>
                    <a:pt x="37" y="37"/>
                  </a:lnTo>
                  <a:lnTo>
                    <a:pt x="27" y="43"/>
                  </a:lnTo>
                  <a:lnTo>
                    <a:pt x="21" y="49"/>
                  </a:lnTo>
                  <a:lnTo>
                    <a:pt x="18" y="52"/>
                  </a:lnTo>
                  <a:lnTo>
                    <a:pt x="12" y="58"/>
                  </a:lnTo>
                  <a:lnTo>
                    <a:pt x="12" y="68"/>
                  </a:lnTo>
                  <a:lnTo>
                    <a:pt x="12" y="80"/>
                  </a:lnTo>
                  <a:lnTo>
                    <a:pt x="18" y="95"/>
                  </a:lnTo>
                  <a:lnTo>
                    <a:pt x="31" y="114"/>
                  </a:lnTo>
                  <a:lnTo>
                    <a:pt x="49" y="138"/>
                  </a:lnTo>
                  <a:lnTo>
                    <a:pt x="0" y="86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92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98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3" y="111"/>
                  </a:lnTo>
                  <a:lnTo>
                    <a:pt x="6" y="120"/>
                  </a:lnTo>
                  <a:lnTo>
                    <a:pt x="12" y="126"/>
                  </a:lnTo>
                  <a:lnTo>
                    <a:pt x="18" y="132"/>
                  </a:lnTo>
                  <a:lnTo>
                    <a:pt x="24" y="138"/>
                  </a:lnTo>
                  <a:lnTo>
                    <a:pt x="34" y="141"/>
                  </a:lnTo>
                  <a:lnTo>
                    <a:pt x="43" y="144"/>
                  </a:lnTo>
                  <a:lnTo>
                    <a:pt x="52" y="141"/>
                  </a:lnTo>
                  <a:lnTo>
                    <a:pt x="71" y="138"/>
                  </a:lnTo>
                  <a:lnTo>
                    <a:pt x="71" y="138"/>
                  </a:lnTo>
                  <a:lnTo>
                    <a:pt x="74" y="138"/>
                  </a:lnTo>
                  <a:lnTo>
                    <a:pt x="77" y="138"/>
                  </a:lnTo>
                  <a:lnTo>
                    <a:pt x="80" y="138"/>
                  </a:lnTo>
                  <a:lnTo>
                    <a:pt x="83" y="135"/>
                  </a:lnTo>
                  <a:lnTo>
                    <a:pt x="86" y="135"/>
                  </a:lnTo>
                  <a:lnTo>
                    <a:pt x="89" y="135"/>
                  </a:lnTo>
                  <a:lnTo>
                    <a:pt x="92" y="135"/>
                  </a:lnTo>
                  <a:lnTo>
                    <a:pt x="92" y="135"/>
                  </a:lnTo>
                  <a:lnTo>
                    <a:pt x="92" y="135"/>
                  </a:lnTo>
                  <a:lnTo>
                    <a:pt x="92" y="135"/>
                  </a:lnTo>
                  <a:lnTo>
                    <a:pt x="92" y="135"/>
                  </a:lnTo>
                  <a:lnTo>
                    <a:pt x="92" y="135"/>
                  </a:lnTo>
                  <a:lnTo>
                    <a:pt x="92" y="135"/>
                  </a:lnTo>
                  <a:lnTo>
                    <a:pt x="92" y="135"/>
                  </a:lnTo>
                  <a:lnTo>
                    <a:pt x="92" y="135"/>
                  </a:lnTo>
                  <a:lnTo>
                    <a:pt x="83" y="148"/>
                  </a:lnTo>
                  <a:lnTo>
                    <a:pt x="80" y="151"/>
                  </a:lnTo>
                  <a:lnTo>
                    <a:pt x="77" y="157"/>
                  </a:lnTo>
                  <a:lnTo>
                    <a:pt x="74" y="160"/>
                  </a:lnTo>
                  <a:lnTo>
                    <a:pt x="74" y="166"/>
                  </a:lnTo>
                  <a:lnTo>
                    <a:pt x="74" y="172"/>
                  </a:lnTo>
                  <a:lnTo>
                    <a:pt x="74" y="175"/>
                  </a:lnTo>
                  <a:lnTo>
                    <a:pt x="74" y="181"/>
                  </a:lnTo>
                  <a:lnTo>
                    <a:pt x="74" y="188"/>
                  </a:lnTo>
                  <a:lnTo>
                    <a:pt x="74" y="188"/>
                  </a:lnTo>
                  <a:lnTo>
                    <a:pt x="74" y="188"/>
                  </a:lnTo>
                  <a:lnTo>
                    <a:pt x="74" y="191"/>
                  </a:lnTo>
                  <a:lnTo>
                    <a:pt x="77" y="191"/>
                  </a:lnTo>
                  <a:lnTo>
                    <a:pt x="77" y="191"/>
                  </a:lnTo>
                  <a:lnTo>
                    <a:pt x="77" y="194"/>
                  </a:lnTo>
                  <a:lnTo>
                    <a:pt x="77" y="194"/>
                  </a:lnTo>
                  <a:lnTo>
                    <a:pt x="77" y="194"/>
                  </a:lnTo>
                  <a:lnTo>
                    <a:pt x="71" y="200"/>
                  </a:lnTo>
                  <a:lnTo>
                    <a:pt x="61" y="206"/>
                  </a:lnTo>
                  <a:lnTo>
                    <a:pt x="55" y="209"/>
                  </a:lnTo>
                  <a:lnTo>
                    <a:pt x="49" y="215"/>
                  </a:lnTo>
                  <a:lnTo>
                    <a:pt x="43" y="221"/>
                  </a:lnTo>
                  <a:lnTo>
                    <a:pt x="37" y="228"/>
                  </a:lnTo>
                  <a:lnTo>
                    <a:pt x="27" y="234"/>
                  </a:lnTo>
                  <a:lnTo>
                    <a:pt x="21" y="240"/>
                  </a:lnTo>
                  <a:lnTo>
                    <a:pt x="15" y="243"/>
                  </a:lnTo>
                  <a:lnTo>
                    <a:pt x="12" y="246"/>
                  </a:lnTo>
                  <a:lnTo>
                    <a:pt x="9" y="252"/>
                  </a:lnTo>
                  <a:lnTo>
                    <a:pt x="6" y="255"/>
                  </a:lnTo>
                  <a:lnTo>
                    <a:pt x="3" y="261"/>
                  </a:lnTo>
                  <a:lnTo>
                    <a:pt x="3" y="268"/>
                  </a:lnTo>
                  <a:lnTo>
                    <a:pt x="0" y="274"/>
                  </a:lnTo>
                  <a:lnTo>
                    <a:pt x="0" y="277"/>
                  </a:lnTo>
                  <a:lnTo>
                    <a:pt x="0" y="283"/>
                  </a:lnTo>
                  <a:lnTo>
                    <a:pt x="3" y="292"/>
                  </a:lnTo>
                  <a:lnTo>
                    <a:pt x="6" y="301"/>
                  </a:lnTo>
                  <a:lnTo>
                    <a:pt x="12" y="308"/>
                  </a:lnTo>
                  <a:lnTo>
                    <a:pt x="18" y="314"/>
                  </a:lnTo>
                  <a:lnTo>
                    <a:pt x="24" y="320"/>
                  </a:lnTo>
                  <a:lnTo>
                    <a:pt x="34" y="323"/>
                  </a:lnTo>
                  <a:lnTo>
                    <a:pt x="43" y="326"/>
                  </a:lnTo>
                  <a:lnTo>
                    <a:pt x="52" y="326"/>
                  </a:lnTo>
                  <a:lnTo>
                    <a:pt x="61" y="323"/>
                  </a:lnTo>
                  <a:lnTo>
                    <a:pt x="61" y="326"/>
                  </a:lnTo>
                  <a:lnTo>
                    <a:pt x="61" y="326"/>
                  </a:lnTo>
                  <a:lnTo>
                    <a:pt x="61" y="326"/>
                  </a:lnTo>
                  <a:lnTo>
                    <a:pt x="61" y="326"/>
                  </a:lnTo>
                  <a:lnTo>
                    <a:pt x="61" y="329"/>
                  </a:lnTo>
                  <a:lnTo>
                    <a:pt x="61" y="329"/>
                  </a:lnTo>
                  <a:lnTo>
                    <a:pt x="61" y="329"/>
                  </a:lnTo>
                  <a:lnTo>
                    <a:pt x="61" y="329"/>
                  </a:lnTo>
                  <a:lnTo>
                    <a:pt x="67" y="338"/>
                  </a:lnTo>
                  <a:lnTo>
                    <a:pt x="71" y="348"/>
                  </a:lnTo>
                  <a:lnTo>
                    <a:pt x="80" y="354"/>
                  </a:lnTo>
                  <a:lnTo>
                    <a:pt x="86" y="357"/>
                  </a:lnTo>
                  <a:lnTo>
                    <a:pt x="95" y="363"/>
                  </a:lnTo>
                  <a:lnTo>
                    <a:pt x="104" y="363"/>
                  </a:lnTo>
                  <a:lnTo>
                    <a:pt x="114" y="363"/>
                  </a:lnTo>
                  <a:lnTo>
                    <a:pt x="123" y="360"/>
                  </a:lnTo>
                  <a:lnTo>
                    <a:pt x="123" y="360"/>
                  </a:lnTo>
                  <a:lnTo>
                    <a:pt x="126" y="360"/>
                  </a:lnTo>
                  <a:lnTo>
                    <a:pt x="126" y="360"/>
                  </a:lnTo>
                  <a:lnTo>
                    <a:pt x="129" y="360"/>
                  </a:lnTo>
                  <a:lnTo>
                    <a:pt x="129" y="360"/>
                  </a:lnTo>
                  <a:lnTo>
                    <a:pt x="132" y="360"/>
                  </a:lnTo>
                  <a:lnTo>
                    <a:pt x="132" y="360"/>
                  </a:lnTo>
                  <a:lnTo>
                    <a:pt x="132" y="360"/>
                  </a:lnTo>
                  <a:lnTo>
                    <a:pt x="141" y="354"/>
                  </a:lnTo>
                  <a:lnTo>
                    <a:pt x="151" y="348"/>
                  </a:lnTo>
                  <a:lnTo>
                    <a:pt x="160" y="344"/>
                  </a:lnTo>
                  <a:lnTo>
                    <a:pt x="169" y="338"/>
                  </a:lnTo>
                  <a:lnTo>
                    <a:pt x="178" y="335"/>
                  </a:lnTo>
                  <a:lnTo>
                    <a:pt x="187" y="332"/>
                  </a:lnTo>
                  <a:lnTo>
                    <a:pt x="197" y="326"/>
                  </a:lnTo>
                  <a:lnTo>
                    <a:pt x="206" y="323"/>
                  </a:lnTo>
                  <a:lnTo>
                    <a:pt x="246" y="292"/>
                  </a:lnTo>
                  <a:lnTo>
                    <a:pt x="246" y="289"/>
                  </a:lnTo>
                  <a:lnTo>
                    <a:pt x="249" y="283"/>
                  </a:lnTo>
                  <a:lnTo>
                    <a:pt x="249" y="280"/>
                  </a:lnTo>
                  <a:lnTo>
                    <a:pt x="252" y="277"/>
                  </a:lnTo>
                  <a:lnTo>
                    <a:pt x="252" y="274"/>
                  </a:lnTo>
                  <a:lnTo>
                    <a:pt x="252" y="268"/>
                  </a:lnTo>
                  <a:lnTo>
                    <a:pt x="252" y="264"/>
                  </a:lnTo>
                  <a:lnTo>
                    <a:pt x="252" y="261"/>
                  </a:lnTo>
                  <a:lnTo>
                    <a:pt x="252" y="252"/>
                  </a:lnTo>
                  <a:lnTo>
                    <a:pt x="249" y="246"/>
                  </a:lnTo>
                  <a:lnTo>
                    <a:pt x="246" y="240"/>
                  </a:lnTo>
                  <a:lnTo>
                    <a:pt x="243" y="234"/>
                  </a:lnTo>
                  <a:lnTo>
                    <a:pt x="237" y="228"/>
                  </a:lnTo>
                  <a:lnTo>
                    <a:pt x="231" y="224"/>
                  </a:lnTo>
                  <a:lnTo>
                    <a:pt x="224" y="221"/>
                  </a:lnTo>
                  <a:lnTo>
                    <a:pt x="215" y="218"/>
                  </a:lnTo>
                  <a:lnTo>
                    <a:pt x="218" y="215"/>
                  </a:lnTo>
                  <a:lnTo>
                    <a:pt x="221" y="215"/>
                  </a:lnTo>
                  <a:lnTo>
                    <a:pt x="224" y="215"/>
                  </a:lnTo>
                  <a:lnTo>
                    <a:pt x="227" y="212"/>
                  </a:lnTo>
                  <a:lnTo>
                    <a:pt x="227" y="212"/>
                  </a:lnTo>
                  <a:lnTo>
                    <a:pt x="231" y="209"/>
                  </a:lnTo>
                  <a:lnTo>
                    <a:pt x="234" y="209"/>
                  </a:lnTo>
                  <a:lnTo>
                    <a:pt x="237" y="206"/>
                  </a:lnTo>
                  <a:lnTo>
                    <a:pt x="267" y="175"/>
                  </a:lnTo>
                  <a:lnTo>
                    <a:pt x="271" y="172"/>
                  </a:lnTo>
                  <a:lnTo>
                    <a:pt x="274" y="166"/>
                  </a:lnTo>
                  <a:lnTo>
                    <a:pt x="274" y="163"/>
                  </a:lnTo>
                  <a:lnTo>
                    <a:pt x="277" y="160"/>
                  </a:lnTo>
                  <a:lnTo>
                    <a:pt x="277" y="154"/>
                  </a:lnTo>
                  <a:lnTo>
                    <a:pt x="277" y="151"/>
                  </a:lnTo>
                  <a:lnTo>
                    <a:pt x="277" y="144"/>
                  </a:lnTo>
                  <a:lnTo>
                    <a:pt x="277" y="141"/>
                  </a:lnTo>
                  <a:lnTo>
                    <a:pt x="277" y="135"/>
                  </a:lnTo>
                  <a:lnTo>
                    <a:pt x="274" y="132"/>
                  </a:lnTo>
                  <a:lnTo>
                    <a:pt x="274" y="129"/>
                  </a:lnTo>
                  <a:lnTo>
                    <a:pt x="271" y="126"/>
                  </a:lnTo>
                  <a:lnTo>
                    <a:pt x="267" y="123"/>
                  </a:lnTo>
                  <a:lnTo>
                    <a:pt x="267" y="117"/>
                  </a:lnTo>
                  <a:lnTo>
                    <a:pt x="264" y="117"/>
                  </a:lnTo>
                  <a:lnTo>
                    <a:pt x="261" y="114"/>
                  </a:lnTo>
                  <a:lnTo>
                    <a:pt x="261" y="111"/>
                  </a:lnTo>
                  <a:lnTo>
                    <a:pt x="264" y="111"/>
                  </a:lnTo>
                  <a:lnTo>
                    <a:pt x="267" y="108"/>
                  </a:lnTo>
                  <a:lnTo>
                    <a:pt x="267" y="108"/>
                  </a:lnTo>
                  <a:lnTo>
                    <a:pt x="271" y="104"/>
                  </a:lnTo>
                  <a:lnTo>
                    <a:pt x="274" y="104"/>
                  </a:lnTo>
                  <a:lnTo>
                    <a:pt x="274" y="101"/>
                  </a:lnTo>
                  <a:lnTo>
                    <a:pt x="277" y="101"/>
                  </a:lnTo>
                  <a:lnTo>
                    <a:pt x="307" y="71"/>
                  </a:lnTo>
                  <a:close/>
                  <a:moveTo>
                    <a:pt x="237" y="15"/>
                  </a:moveTo>
                  <a:lnTo>
                    <a:pt x="237" y="15"/>
                  </a:lnTo>
                  <a:lnTo>
                    <a:pt x="237" y="15"/>
                  </a:lnTo>
                  <a:lnTo>
                    <a:pt x="237" y="15"/>
                  </a:lnTo>
                  <a:lnTo>
                    <a:pt x="234" y="18"/>
                  </a:lnTo>
                  <a:lnTo>
                    <a:pt x="234" y="18"/>
                  </a:lnTo>
                  <a:lnTo>
                    <a:pt x="234" y="18"/>
                  </a:lnTo>
                  <a:lnTo>
                    <a:pt x="231" y="18"/>
                  </a:lnTo>
                  <a:lnTo>
                    <a:pt x="231" y="18"/>
                  </a:lnTo>
                  <a:lnTo>
                    <a:pt x="231" y="18"/>
                  </a:lnTo>
                  <a:lnTo>
                    <a:pt x="237" y="15"/>
                  </a:lnTo>
                  <a:close/>
                  <a:moveTo>
                    <a:pt x="49" y="46"/>
                  </a:moveTo>
                  <a:lnTo>
                    <a:pt x="49" y="49"/>
                  </a:lnTo>
                  <a:lnTo>
                    <a:pt x="49" y="46"/>
                  </a:lnTo>
                  <a:lnTo>
                    <a:pt x="49" y="46"/>
                  </a:lnTo>
                  <a:lnTo>
                    <a:pt x="49" y="46"/>
                  </a:lnTo>
                  <a:lnTo>
                    <a:pt x="49" y="46"/>
                  </a:lnTo>
                  <a:lnTo>
                    <a:pt x="49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49" y="46"/>
                  </a:lnTo>
                  <a:lnTo>
                    <a:pt x="49" y="46"/>
                  </a:lnTo>
                  <a:lnTo>
                    <a:pt x="49" y="46"/>
                  </a:lnTo>
                  <a:lnTo>
                    <a:pt x="49" y="46"/>
                  </a:lnTo>
                  <a:lnTo>
                    <a:pt x="49" y="46"/>
                  </a:lnTo>
                  <a:lnTo>
                    <a:pt x="49" y="46"/>
                  </a:lnTo>
                  <a:lnTo>
                    <a:pt x="49" y="46"/>
                  </a:lnTo>
                  <a:close/>
                  <a:moveTo>
                    <a:pt x="64" y="77"/>
                  </a:moveTo>
                  <a:lnTo>
                    <a:pt x="92" y="108"/>
                  </a:lnTo>
                  <a:lnTo>
                    <a:pt x="86" y="117"/>
                  </a:lnTo>
                  <a:lnTo>
                    <a:pt x="86" y="111"/>
                  </a:lnTo>
                  <a:lnTo>
                    <a:pt x="83" y="108"/>
                  </a:lnTo>
                  <a:lnTo>
                    <a:pt x="80" y="101"/>
                  </a:lnTo>
                  <a:lnTo>
                    <a:pt x="77" y="98"/>
                  </a:lnTo>
                  <a:lnTo>
                    <a:pt x="74" y="92"/>
                  </a:lnTo>
                  <a:lnTo>
                    <a:pt x="71" y="89"/>
                  </a:lnTo>
                  <a:lnTo>
                    <a:pt x="67" y="83"/>
                  </a:lnTo>
                  <a:lnTo>
                    <a:pt x="64" y="77"/>
                  </a:lnTo>
                  <a:close/>
                </a:path>
              </a:pathLst>
            </a:custGeom>
            <a:solidFill>
              <a:srgbClr val="D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19" name="Freeform 35"/>
            <p:cNvSpPr>
              <a:spLocks noEditPoints="1"/>
            </p:cNvSpPr>
            <p:nvPr/>
          </p:nvSpPr>
          <p:spPr bwMode="auto">
            <a:xfrm>
              <a:off x="2941" y="3061"/>
              <a:ext cx="541" cy="422"/>
            </a:xfrm>
            <a:custGeom>
              <a:avLst/>
              <a:gdLst/>
              <a:ahLst/>
              <a:cxnLst>
                <a:cxn ang="0">
                  <a:pos x="492" y="117"/>
                </a:cxn>
                <a:cxn ang="0">
                  <a:pos x="461" y="129"/>
                </a:cxn>
                <a:cxn ang="0">
                  <a:pos x="449" y="138"/>
                </a:cxn>
                <a:cxn ang="0">
                  <a:pos x="437" y="154"/>
                </a:cxn>
                <a:cxn ang="0">
                  <a:pos x="418" y="148"/>
                </a:cxn>
                <a:cxn ang="0">
                  <a:pos x="372" y="154"/>
                </a:cxn>
                <a:cxn ang="0">
                  <a:pos x="338" y="163"/>
                </a:cxn>
                <a:cxn ang="0">
                  <a:pos x="338" y="163"/>
                </a:cxn>
                <a:cxn ang="0">
                  <a:pos x="329" y="126"/>
                </a:cxn>
                <a:cxn ang="0">
                  <a:pos x="273" y="108"/>
                </a:cxn>
                <a:cxn ang="0">
                  <a:pos x="233" y="111"/>
                </a:cxn>
                <a:cxn ang="0">
                  <a:pos x="233" y="98"/>
                </a:cxn>
                <a:cxn ang="0">
                  <a:pos x="237" y="80"/>
                </a:cxn>
                <a:cxn ang="0">
                  <a:pos x="240" y="74"/>
                </a:cxn>
                <a:cxn ang="0">
                  <a:pos x="209" y="34"/>
                </a:cxn>
                <a:cxn ang="0">
                  <a:pos x="160" y="31"/>
                </a:cxn>
                <a:cxn ang="0">
                  <a:pos x="135" y="31"/>
                </a:cxn>
                <a:cxn ang="0">
                  <a:pos x="129" y="22"/>
                </a:cxn>
                <a:cxn ang="0">
                  <a:pos x="92" y="0"/>
                </a:cxn>
                <a:cxn ang="0">
                  <a:pos x="46" y="18"/>
                </a:cxn>
                <a:cxn ang="0">
                  <a:pos x="24" y="52"/>
                </a:cxn>
                <a:cxn ang="0">
                  <a:pos x="40" y="114"/>
                </a:cxn>
                <a:cxn ang="0">
                  <a:pos x="0" y="77"/>
                </a:cxn>
                <a:cxn ang="0">
                  <a:pos x="6" y="114"/>
                </a:cxn>
                <a:cxn ang="0">
                  <a:pos x="55" y="132"/>
                </a:cxn>
                <a:cxn ang="0">
                  <a:pos x="76" y="129"/>
                </a:cxn>
                <a:cxn ang="0">
                  <a:pos x="73" y="135"/>
                </a:cxn>
                <a:cxn ang="0">
                  <a:pos x="58" y="154"/>
                </a:cxn>
                <a:cxn ang="0">
                  <a:pos x="49" y="172"/>
                </a:cxn>
                <a:cxn ang="0">
                  <a:pos x="58" y="212"/>
                </a:cxn>
                <a:cxn ang="0">
                  <a:pos x="116" y="228"/>
                </a:cxn>
                <a:cxn ang="0">
                  <a:pos x="147" y="215"/>
                </a:cxn>
                <a:cxn ang="0">
                  <a:pos x="150" y="218"/>
                </a:cxn>
                <a:cxn ang="0">
                  <a:pos x="132" y="237"/>
                </a:cxn>
                <a:cxn ang="0">
                  <a:pos x="129" y="274"/>
                </a:cxn>
                <a:cxn ang="0">
                  <a:pos x="166" y="308"/>
                </a:cxn>
                <a:cxn ang="0">
                  <a:pos x="181" y="308"/>
                </a:cxn>
                <a:cxn ang="0">
                  <a:pos x="160" y="323"/>
                </a:cxn>
                <a:cxn ang="0">
                  <a:pos x="147" y="348"/>
                </a:cxn>
                <a:cxn ang="0">
                  <a:pos x="163" y="394"/>
                </a:cxn>
                <a:cxn ang="0">
                  <a:pos x="212" y="406"/>
                </a:cxn>
                <a:cxn ang="0">
                  <a:pos x="240" y="403"/>
                </a:cxn>
                <a:cxn ang="0">
                  <a:pos x="258" y="418"/>
                </a:cxn>
                <a:cxn ang="0">
                  <a:pos x="301" y="415"/>
                </a:cxn>
                <a:cxn ang="0">
                  <a:pos x="326" y="388"/>
                </a:cxn>
                <a:cxn ang="0">
                  <a:pos x="329" y="382"/>
                </a:cxn>
                <a:cxn ang="0">
                  <a:pos x="347" y="329"/>
                </a:cxn>
                <a:cxn ang="0">
                  <a:pos x="341" y="314"/>
                </a:cxn>
                <a:cxn ang="0">
                  <a:pos x="344" y="298"/>
                </a:cxn>
                <a:cxn ang="0">
                  <a:pos x="403" y="258"/>
                </a:cxn>
                <a:cxn ang="0">
                  <a:pos x="446" y="222"/>
                </a:cxn>
                <a:cxn ang="0">
                  <a:pos x="464" y="218"/>
                </a:cxn>
                <a:cxn ang="0">
                  <a:pos x="507" y="212"/>
                </a:cxn>
                <a:cxn ang="0">
                  <a:pos x="517" y="206"/>
                </a:cxn>
                <a:cxn ang="0">
                  <a:pos x="538" y="172"/>
                </a:cxn>
                <a:cxn ang="0">
                  <a:pos x="58" y="37"/>
                </a:cxn>
                <a:cxn ang="0">
                  <a:pos x="58" y="34"/>
                </a:cxn>
                <a:cxn ang="0">
                  <a:pos x="58" y="37"/>
                </a:cxn>
                <a:cxn ang="0">
                  <a:pos x="86" y="111"/>
                </a:cxn>
                <a:cxn ang="0">
                  <a:pos x="86" y="111"/>
                </a:cxn>
                <a:cxn ang="0">
                  <a:pos x="378" y="160"/>
                </a:cxn>
                <a:cxn ang="0">
                  <a:pos x="375" y="160"/>
                </a:cxn>
              </a:cxnLst>
              <a:rect l="0" t="0" r="r" b="b"/>
              <a:pathLst>
                <a:path w="541" h="422">
                  <a:moveTo>
                    <a:pt x="532" y="138"/>
                  </a:moveTo>
                  <a:lnTo>
                    <a:pt x="526" y="132"/>
                  </a:lnTo>
                  <a:lnTo>
                    <a:pt x="517" y="126"/>
                  </a:lnTo>
                  <a:lnTo>
                    <a:pt x="510" y="120"/>
                  </a:lnTo>
                  <a:lnTo>
                    <a:pt x="501" y="120"/>
                  </a:lnTo>
                  <a:lnTo>
                    <a:pt x="492" y="117"/>
                  </a:lnTo>
                  <a:lnTo>
                    <a:pt x="483" y="120"/>
                  </a:lnTo>
                  <a:lnTo>
                    <a:pt x="474" y="123"/>
                  </a:lnTo>
                  <a:lnTo>
                    <a:pt x="467" y="126"/>
                  </a:lnTo>
                  <a:lnTo>
                    <a:pt x="464" y="129"/>
                  </a:lnTo>
                  <a:lnTo>
                    <a:pt x="464" y="129"/>
                  </a:lnTo>
                  <a:lnTo>
                    <a:pt x="461" y="129"/>
                  </a:lnTo>
                  <a:lnTo>
                    <a:pt x="461" y="132"/>
                  </a:lnTo>
                  <a:lnTo>
                    <a:pt x="458" y="132"/>
                  </a:lnTo>
                  <a:lnTo>
                    <a:pt x="455" y="132"/>
                  </a:lnTo>
                  <a:lnTo>
                    <a:pt x="455" y="135"/>
                  </a:lnTo>
                  <a:lnTo>
                    <a:pt x="452" y="135"/>
                  </a:lnTo>
                  <a:lnTo>
                    <a:pt x="449" y="138"/>
                  </a:lnTo>
                  <a:lnTo>
                    <a:pt x="449" y="142"/>
                  </a:lnTo>
                  <a:lnTo>
                    <a:pt x="446" y="142"/>
                  </a:lnTo>
                  <a:lnTo>
                    <a:pt x="443" y="145"/>
                  </a:lnTo>
                  <a:lnTo>
                    <a:pt x="440" y="148"/>
                  </a:lnTo>
                  <a:lnTo>
                    <a:pt x="440" y="151"/>
                  </a:lnTo>
                  <a:lnTo>
                    <a:pt x="437" y="154"/>
                  </a:lnTo>
                  <a:lnTo>
                    <a:pt x="437" y="157"/>
                  </a:lnTo>
                  <a:lnTo>
                    <a:pt x="433" y="154"/>
                  </a:lnTo>
                  <a:lnTo>
                    <a:pt x="430" y="154"/>
                  </a:lnTo>
                  <a:lnTo>
                    <a:pt x="424" y="151"/>
                  </a:lnTo>
                  <a:lnTo>
                    <a:pt x="421" y="151"/>
                  </a:lnTo>
                  <a:lnTo>
                    <a:pt x="418" y="148"/>
                  </a:lnTo>
                  <a:lnTo>
                    <a:pt x="412" y="148"/>
                  </a:lnTo>
                  <a:lnTo>
                    <a:pt x="409" y="148"/>
                  </a:lnTo>
                  <a:lnTo>
                    <a:pt x="403" y="148"/>
                  </a:lnTo>
                  <a:lnTo>
                    <a:pt x="384" y="151"/>
                  </a:lnTo>
                  <a:lnTo>
                    <a:pt x="378" y="154"/>
                  </a:lnTo>
                  <a:lnTo>
                    <a:pt x="372" y="154"/>
                  </a:lnTo>
                  <a:lnTo>
                    <a:pt x="366" y="157"/>
                  </a:lnTo>
                  <a:lnTo>
                    <a:pt x="360" y="157"/>
                  </a:lnTo>
                  <a:lnTo>
                    <a:pt x="357" y="160"/>
                  </a:lnTo>
                  <a:lnTo>
                    <a:pt x="350" y="160"/>
                  </a:lnTo>
                  <a:lnTo>
                    <a:pt x="344" y="163"/>
                  </a:lnTo>
                  <a:lnTo>
                    <a:pt x="338" y="163"/>
                  </a:lnTo>
                  <a:lnTo>
                    <a:pt x="338" y="163"/>
                  </a:lnTo>
                  <a:lnTo>
                    <a:pt x="338" y="163"/>
                  </a:lnTo>
                  <a:lnTo>
                    <a:pt x="338" y="163"/>
                  </a:lnTo>
                  <a:lnTo>
                    <a:pt x="338" y="163"/>
                  </a:lnTo>
                  <a:lnTo>
                    <a:pt x="338" y="163"/>
                  </a:lnTo>
                  <a:lnTo>
                    <a:pt x="338" y="163"/>
                  </a:lnTo>
                  <a:lnTo>
                    <a:pt x="338" y="163"/>
                  </a:lnTo>
                  <a:lnTo>
                    <a:pt x="338" y="160"/>
                  </a:lnTo>
                  <a:lnTo>
                    <a:pt x="338" y="151"/>
                  </a:lnTo>
                  <a:lnTo>
                    <a:pt x="338" y="142"/>
                  </a:lnTo>
                  <a:lnTo>
                    <a:pt x="335" y="135"/>
                  </a:lnTo>
                  <a:lnTo>
                    <a:pt x="329" y="126"/>
                  </a:lnTo>
                  <a:lnTo>
                    <a:pt x="323" y="120"/>
                  </a:lnTo>
                  <a:lnTo>
                    <a:pt x="317" y="114"/>
                  </a:lnTo>
                  <a:lnTo>
                    <a:pt x="307" y="111"/>
                  </a:lnTo>
                  <a:lnTo>
                    <a:pt x="298" y="108"/>
                  </a:lnTo>
                  <a:lnTo>
                    <a:pt x="280" y="108"/>
                  </a:lnTo>
                  <a:lnTo>
                    <a:pt x="273" y="108"/>
                  </a:lnTo>
                  <a:lnTo>
                    <a:pt x="267" y="108"/>
                  </a:lnTo>
                  <a:lnTo>
                    <a:pt x="261" y="108"/>
                  </a:lnTo>
                  <a:lnTo>
                    <a:pt x="255" y="108"/>
                  </a:lnTo>
                  <a:lnTo>
                    <a:pt x="246" y="111"/>
                  </a:lnTo>
                  <a:lnTo>
                    <a:pt x="240" y="111"/>
                  </a:lnTo>
                  <a:lnTo>
                    <a:pt x="233" y="111"/>
                  </a:lnTo>
                  <a:lnTo>
                    <a:pt x="227" y="111"/>
                  </a:lnTo>
                  <a:lnTo>
                    <a:pt x="227" y="108"/>
                  </a:lnTo>
                  <a:lnTo>
                    <a:pt x="230" y="108"/>
                  </a:lnTo>
                  <a:lnTo>
                    <a:pt x="230" y="105"/>
                  </a:lnTo>
                  <a:lnTo>
                    <a:pt x="233" y="102"/>
                  </a:lnTo>
                  <a:lnTo>
                    <a:pt x="233" y="98"/>
                  </a:lnTo>
                  <a:lnTo>
                    <a:pt x="237" y="95"/>
                  </a:lnTo>
                  <a:lnTo>
                    <a:pt x="237" y="92"/>
                  </a:lnTo>
                  <a:lnTo>
                    <a:pt x="237" y="89"/>
                  </a:lnTo>
                  <a:lnTo>
                    <a:pt x="237" y="83"/>
                  </a:lnTo>
                  <a:lnTo>
                    <a:pt x="237" y="83"/>
                  </a:lnTo>
                  <a:lnTo>
                    <a:pt x="237" y="80"/>
                  </a:lnTo>
                  <a:lnTo>
                    <a:pt x="237" y="80"/>
                  </a:lnTo>
                  <a:lnTo>
                    <a:pt x="237" y="80"/>
                  </a:lnTo>
                  <a:lnTo>
                    <a:pt x="237" y="77"/>
                  </a:lnTo>
                  <a:lnTo>
                    <a:pt x="237" y="77"/>
                  </a:lnTo>
                  <a:lnTo>
                    <a:pt x="240" y="77"/>
                  </a:lnTo>
                  <a:lnTo>
                    <a:pt x="240" y="74"/>
                  </a:lnTo>
                  <a:lnTo>
                    <a:pt x="237" y="65"/>
                  </a:lnTo>
                  <a:lnTo>
                    <a:pt x="233" y="58"/>
                  </a:lnTo>
                  <a:lnTo>
                    <a:pt x="230" y="49"/>
                  </a:lnTo>
                  <a:lnTo>
                    <a:pt x="224" y="43"/>
                  </a:lnTo>
                  <a:lnTo>
                    <a:pt x="215" y="37"/>
                  </a:lnTo>
                  <a:lnTo>
                    <a:pt x="209" y="34"/>
                  </a:lnTo>
                  <a:lnTo>
                    <a:pt x="200" y="31"/>
                  </a:lnTo>
                  <a:lnTo>
                    <a:pt x="190" y="31"/>
                  </a:lnTo>
                  <a:lnTo>
                    <a:pt x="178" y="31"/>
                  </a:lnTo>
                  <a:lnTo>
                    <a:pt x="172" y="31"/>
                  </a:lnTo>
                  <a:lnTo>
                    <a:pt x="166" y="31"/>
                  </a:lnTo>
                  <a:lnTo>
                    <a:pt x="160" y="31"/>
                  </a:lnTo>
                  <a:lnTo>
                    <a:pt x="157" y="31"/>
                  </a:lnTo>
                  <a:lnTo>
                    <a:pt x="150" y="31"/>
                  </a:lnTo>
                  <a:lnTo>
                    <a:pt x="144" y="31"/>
                  </a:lnTo>
                  <a:lnTo>
                    <a:pt x="138" y="31"/>
                  </a:lnTo>
                  <a:lnTo>
                    <a:pt x="135" y="31"/>
                  </a:lnTo>
                  <a:lnTo>
                    <a:pt x="135" y="31"/>
                  </a:lnTo>
                  <a:lnTo>
                    <a:pt x="132" y="28"/>
                  </a:lnTo>
                  <a:lnTo>
                    <a:pt x="132" y="28"/>
                  </a:lnTo>
                  <a:lnTo>
                    <a:pt x="132" y="25"/>
                  </a:lnTo>
                  <a:lnTo>
                    <a:pt x="132" y="25"/>
                  </a:lnTo>
                  <a:lnTo>
                    <a:pt x="132" y="25"/>
                  </a:lnTo>
                  <a:lnTo>
                    <a:pt x="129" y="22"/>
                  </a:lnTo>
                  <a:lnTo>
                    <a:pt x="129" y="22"/>
                  </a:lnTo>
                  <a:lnTo>
                    <a:pt x="123" y="12"/>
                  </a:lnTo>
                  <a:lnTo>
                    <a:pt x="116" y="6"/>
                  </a:lnTo>
                  <a:lnTo>
                    <a:pt x="107" y="3"/>
                  </a:lnTo>
                  <a:lnTo>
                    <a:pt x="101" y="0"/>
                  </a:lnTo>
                  <a:lnTo>
                    <a:pt x="92" y="0"/>
                  </a:lnTo>
                  <a:lnTo>
                    <a:pt x="83" y="0"/>
                  </a:lnTo>
                  <a:lnTo>
                    <a:pt x="73" y="3"/>
                  </a:lnTo>
                  <a:lnTo>
                    <a:pt x="64" y="6"/>
                  </a:lnTo>
                  <a:lnTo>
                    <a:pt x="58" y="9"/>
                  </a:lnTo>
                  <a:lnTo>
                    <a:pt x="52" y="15"/>
                  </a:lnTo>
                  <a:lnTo>
                    <a:pt x="46" y="18"/>
                  </a:lnTo>
                  <a:lnTo>
                    <a:pt x="43" y="22"/>
                  </a:lnTo>
                  <a:lnTo>
                    <a:pt x="36" y="28"/>
                  </a:lnTo>
                  <a:lnTo>
                    <a:pt x="30" y="31"/>
                  </a:lnTo>
                  <a:lnTo>
                    <a:pt x="24" y="37"/>
                  </a:lnTo>
                  <a:lnTo>
                    <a:pt x="21" y="40"/>
                  </a:lnTo>
                  <a:lnTo>
                    <a:pt x="24" y="52"/>
                  </a:lnTo>
                  <a:lnTo>
                    <a:pt x="24" y="62"/>
                  </a:lnTo>
                  <a:lnTo>
                    <a:pt x="27" y="74"/>
                  </a:lnTo>
                  <a:lnTo>
                    <a:pt x="30" y="83"/>
                  </a:lnTo>
                  <a:lnTo>
                    <a:pt x="33" y="92"/>
                  </a:lnTo>
                  <a:lnTo>
                    <a:pt x="36" y="105"/>
                  </a:lnTo>
                  <a:lnTo>
                    <a:pt x="40" y="114"/>
                  </a:lnTo>
                  <a:lnTo>
                    <a:pt x="40" y="126"/>
                  </a:lnTo>
                  <a:lnTo>
                    <a:pt x="6" y="62"/>
                  </a:lnTo>
                  <a:lnTo>
                    <a:pt x="3" y="65"/>
                  </a:lnTo>
                  <a:lnTo>
                    <a:pt x="3" y="71"/>
                  </a:lnTo>
                  <a:lnTo>
                    <a:pt x="0" y="74"/>
                  </a:lnTo>
                  <a:lnTo>
                    <a:pt x="0" y="77"/>
                  </a:lnTo>
                  <a:lnTo>
                    <a:pt x="0" y="83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5"/>
                  </a:lnTo>
                  <a:lnTo>
                    <a:pt x="3" y="105"/>
                  </a:lnTo>
                  <a:lnTo>
                    <a:pt x="6" y="114"/>
                  </a:lnTo>
                  <a:lnTo>
                    <a:pt x="12" y="120"/>
                  </a:lnTo>
                  <a:lnTo>
                    <a:pt x="18" y="126"/>
                  </a:lnTo>
                  <a:lnTo>
                    <a:pt x="27" y="129"/>
                  </a:lnTo>
                  <a:lnTo>
                    <a:pt x="36" y="132"/>
                  </a:lnTo>
                  <a:lnTo>
                    <a:pt x="46" y="132"/>
                  </a:lnTo>
                  <a:lnTo>
                    <a:pt x="55" y="132"/>
                  </a:lnTo>
                  <a:lnTo>
                    <a:pt x="70" y="129"/>
                  </a:lnTo>
                  <a:lnTo>
                    <a:pt x="70" y="129"/>
                  </a:lnTo>
                  <a:lnTo>
                    <a:pt x="73" y="129"/>
                  </a:lnTo>
                  <a:lnTo>
                    <a:pt x="73" y="129"/>
                  </a:lnTo>
                  <a:lnTo>
                    <a:pt x="73" y="129"/>
                  </a:lnTo>
                  <a:lnTo>
                    <a:pt x="76" y="129"/>
                  </a:lnTo>
                  <a:lnTo>
                    <a:pt x="76" y="129"/>
                  </a:lnTo>
                  <a:lnTo>
                    <a:pt x="76" y="129"/>
                  </a:lnTo>
                  <a:lnTo>
                    <a:pt x="80" y="129"/>
                  </a:lnTo>
                  <a:lnTo>
                    <a:pt x="76" y="129"/>
                  </a:lnTo>
                  <a:lnTo>
                    <a:pt x="76" y="132"/>
                  </a:lnTo>
                  <a:lnTo>
                    <a:pt x="73" y="135"/>
                  </a:lnTo>
                  <a:lnTo>
                    <a:pt x="73" y="135"/>
                  </a:lnTo>
                  <a:lnTo>
                    <a:pt x="70" y="138"/>
                  </a:lnTo>
                  <a:lnTo>
                    <a:pt x="67" y="142"/>
                  </a:lnTo>
                  <a:lnTo>
                    <a:pt x="67" y="145"/>
                  </a:lnTo>
                  <a:lnTo>
                    <a:pt x="64" y="145"/>
                  </a:lnTo>
                  <a:lnTo>
                    <a:pt x="58" y="154"/>
                  </a:lnTo>
                  <a:lnTo>
                    <a:pt x="58" y="157"/>
                  </a:lnTo>
                  <a:lnTo>
                    <a:pt x="55" y="157"/>
                  </a:lnTo>
                  <a:lnTo>
                    <a:pt x="52" y="160"/>
                  </a:lnTo>
                  <a:lnTo>
                    <a:pt x="52" y="166"/>
                  </a:lnTo>
                  <a:lnTo>
                    <a:pt x="52" y="169"/>
                  </a:lnTo>
                  <a:lnTo>
                    <a:pt x="49" y="172"/>
                  </a:lnTo>
                  <a:lnTo>
                    <a:pt x="49" y="175"/>
                  </a:lnTo>
                  <a:lnTo>
                    <a:pt x="49" y="178"/>
                  </a:lnTo>
                  <a:lnTo>
                    <a:pt x="49" y="188"/>
                  </a:lnTo>
                  <a:lnTo>
                    <a:pt x="52" y="197"/>
                  </a:lnTo>
                  <a:lnTo>
                    <a:pt x="55" y="206"/>
                  </a:lnTo>
                  <a:lnTo>
                    <a:pt x="58" y="212"/>
                  </a:lnTo>
                  <a:lnTo>
                    <a:pt x="67" y="218"/>
                  </a:lnTo>
                  <a:lnTo>
                    <a:pt x="73" y="225"/>
                  </a:lnTo>
                  <a:lnTo>
                    <a:pt x="83" y="228"/>
                  </a:lnTo>
                  <a:lnTo>
                    <a:pt x="92" y="228"/>
                  </a:lnTo>
                  <a:lnTo>
                    <a:pt x="113" y="228"/>
                  </a:lnTo>
                  <a:lnTo>
                    <a:pt x="116" y="228"/>
                  </a:lnTo>
                  <a:lnTo>
                    <a:pt x="123" y="225"/>
                  </a:lnTo>
                  <a:lnTo>
                    <a:pt x="129" y="222"/>
                  </a:lnTo>
                  <a:lnTo>
                    <a:pt x="132" y="222"/>
                  </a:lnTo>
                  <a:lnTo>
                    <a:pt x="138" y="218"/>
                  </a:lnTo>
                  <a:lnTo>
                    <a:pt x="144" y="218"/>
                  </a:lnTo>
                  <a:lnTo>
                    <a:pt x="147" y="215"/>
                  </a:lnTo>
                  <a:lnTo>
                    <a:pt x="153" y="215"/>
                  </a:lnTo>
                  <a:lnTo>
                    <a:pt x="153" y="215"/>
                  </a:lnTo>
                  <a:lnTo>
                    <a:pt x="153" y="218"/>
                  </a:lnTo>
                  <a:lnTo>
                    <a:pt x="150" y="218"/>
                  </a:lnTo>
                  <a:lnTo>
                    <a:pt x="150" y="218"/>
                  </a:lnTo>
                  <a:lnTo>
                    <a:pt x="150" y="218"/>
                  </a:lnTo>
                  <a:lnTo>
                    <a:pt x="147" y="222"/>
                  </a:lnTo>
                  <a:lnTo>
                    <a:pt x="147" y="222"/>
                  </a:lnTo>
                  <a:lnTo>
                    <a:pt x="147" y="222"/>
                  </a:lnTo>
                  <a:lnTo>
                    <a:pt x="141" y="228"/>
                  </a:lnTo>
                  <a:lnTo>
                    <a:pt x="138" y="231"/>
                  </a:lnTo>
                  <a:lnTo>
                    <a:pt x="132" y="237"/>
                  </a:lnTo>
                  <a:lnTo>
                    <a:pt x="132" y="243"/>
                  </a:lnTo>
                  <a:lnTo>
                    <a:pt x="129" y="249"/>
                  </a:lnTo>
                  <a:lnTo>
                    <a:pt x="126" y="255"/>
                  </a:lnTo>
                  <a:lnTo>
                    <a:pt x="126" y="262"/>
                  </a:lnTo>
                  <a:lnTo>
                    <a:pt x="126" y="268"/>
                  </a:lnTo>
                  <a:lnTo>
                    <a:pt x="129" y="274"/>
                  </a:lnTo>
                  <a:lnTo>
                    <a:pt x="132" y="283"/>
                  </a:lnTo>
                  <a:lnTo>
                    <a:pt x="135" y="289"/>
                  </a:lnTo>
                  <a:lnTo>
                    <a:pt x="141" y="295"/>
                  </a:lnTo>
                  <a:lnTo>
                    <a:pt x="150" y="302"/>
                  </a:lnTo>
                  <a:lnTo>
                    <a:pt x="157" y="305"/>
                  </a:lnTo>
                  <a:lnTo>
                    <a:pt x="166" y="308"/>
                  </a:lnTo>
                  <a:lnTo>
                    <a:pt x="175" y="308"/>
                  </a:lnTo>
                  <a:lnTo>
                    <a:pt x="184" y="308"/>
                  </a:lnTo>
                  <a:lnTo>
                    <a:pt x="184" y="308"/>
                  </a:lnTo>
                  <a:lnTo>
                    <a:pt x="181" y="308"/>
                  </a:lnTo>
                  <a:lnTo>
                    <a:pt x="181" y="308"/>
                  </a:lnTo>
                  <a:lnTo>
                    <a:pt x="181" y="308"/>
                  </a:lnTo>
                  <a:lnTo>
                    <a:pt x="178" y="311"/>
                  </a:lnTo>
                  <a:lnTo>
                    <a:pt x="178" y="311"/>
                  </a:lnTo>
                  <a:lnTo>
                    <a:pt x="178" y="311"/>
                  </a:lnTo>
                  <a:lnTo>
                    <a:pt x="178" y="311"/>
                  </a:lnTo>
                  <a:lnTo>
                    <a:pt x="163" y="323"/>
                  </a:lnTo>
                  <a:lnTo>
                    <a:pt x="160" y="323"/>
                  </a:lnTo>
                  <a:lnTo>
                    <a:pt x="157" y="329"/>
                  </a:lnTo>
                  <a:lnTo>
                    <a:pt x="153" y="332"/>
                  </a:lnTo>
                  <a:lnTo>
                    <a:pt x="153" y="335"/>
                  </a:lnTo>
                  <a:lnTo>
                    <a:pt x="150" y="338"/>
                  </a:lnTo>
                  <a:lnTo>
                    <a:pt x="147" y="345"/>
                  </a:lnTo>
                  <a:lnTo>
                    <a:pt x="147" y="348"/>
                  </a:lnTo>
                  <a:lnTo>
                    <a:pt x="147" y="351"/>
                  </a:lnTo>
                  <a:lnTo>
                    <a:pt x="147" y="363"/>
                  </a:lnTo>
                  <a:lnTo>
                    <a:pt x="147" y="369"/>
                  </a:lnTo>
                  <a:lnTo>
                    <a:pt x="150" y="378"/>
                  </a:lnTo>
                  <a:lnTo>
                    <a:pt x="157" y="388"/>
                  </a:lnTo>
                  <a:lnTo>
                    <a:pt x="163" y="394"/>
                  </a:lnTo>
                  <a:lnTo>
                    <a:pt x="169" y="400"/>
                  </a:lnTo>
                  <a:lnTo>
                    <a:pt x="178" y="403"/>
                  </a:lnTo>
                  <a:lnTo>
                    <a:pt x="187" y="406"/>
                  </a:lnTo>
                  <a:lnTo>
                    <a:pt x="203" y="406"/>
                  </a:lnTo>
                  <a:lnTo>
                    <a:pt x="209" y="406"/>
                  </a:lnTo>
                  <a:lnTo>
                    <a:pt x="212" y="406"/>
                  </a:lnTo>
                  <a:lnTo>
                    <a:pt x="218" y="406"/>
                  </a:lnTo>
                  <a:lnTo>
                    <a:pt x="221" y="406"/>
                  </a:lnTo>
                  <a:lnTo>
                    <a:pt x="227" y="403"/>
                  </a:lnTo>
                  <a:lnTo>
                    <a:pt x="230" y="403"/>
                  </a:lnTo>
                  <a:lnTo>
                    <a:pt x="237" y="403"/>
                  </a:lnTo>
                  <a:lnTo>
                    <a:pt x="240" y="403"/>
                  </a:lnTo>
                  <a:lnTo>
                    <a:pt x="243" y="406"/>
                  </a:lnTo>
                  <a:lnTo>
                    <a:pt x="246" y="409"/>
                  </a:lnTo>
                  <a:lnTo>
                    <a:pt x="249" y="412"/>
                  </a:lnTo>
                  <a:lnTo>
                    <a:pt x="252" y="412"/>
                  </a:lnTo>
                  <a:lnTo>
                    <a:pt x="255" y="415"/>
                  </a:lnTo>
                  <a:lnTo>
                    <a:pt x="258" y="418"/>
                  </a:lnTo>
                  <a:lnTo>
                    <a:pt x="261" y="418"/>
                  </a:lnTo>
                  <a:lnTo>
                    <a:pt x="267" y="422"/>
                  </a:lnTo>
                  <a:lnTo>
                    <a:pt x="277" y="422"/>
                  </a:lnTo>
                  <a:lnTo>
                    <a:pt x="286" y="422"/>
                  </a:lnTo>
                  <a:lnTo>
                    <a:pt x="292" y="418"/>
                  </a:lnTo>
                  <a:lnTo>
                    <a:pt x="301" y="415"/>
                  </a:lnTo>
                  <a:lnTo>
                    <a:pt x="307" y="409"/>
                  </a:lnTo>
                  <a:lnTo>
                    <a:pt x="313" y="403"/>
                  </a:lnTo>
                  <a:lnTo>
                    <a:pt x="320" y="397"/>
                  </a:lnTo>
                  <a:lnTo>
                    <a:pt x="323" y="388"/>
                  </a:lnTo>
                  <a:lnTo>
                    <a:pt x="323" y="388"/>
                  </a:lnTo>
                  <a:lnTo>
                    <a:pt x="326" y="388"/>
                  </a:lnTo>
                  <a:lnTo>
                    <a:pt x="326" y="385"/>
                  </a:lnTo>
                  <a:lnTo>
                    <a:pt x="326" y="385"/>
                  </a:lnTo>
                  <a:lnTo>
                    <a:pt x="326" y="385"/>
                  </a:lnTo>
                  <a:lnTo>
                    <a:pt x="329" y="385"/>
                  </a:lnTo>
                  <a:lnTo>
                    <a:pt x="329" y="382"/>
                  </a:lnTo>
                  <a:lnTo>
                    <a:pt x="329" y="382"/>
                  </a:lnTo>
                  <a:lnTo>
                    <a:pt x="344" y="348"/>
                  </a:lnTo>
                  <a:lnTo>
                    <a:pt x="347" y="345"/>
                  </a:lnTo>
                  <a:lnTo>
                    <a:pt x="347" y="342"/>
                  </a:lnTo>
                  <a:lnTo>
                    <a:pt x="347" y="338"/>
                  </a:lnTo>
                  <a:lnTo>
                    <a:pt x="347" y="335"/>
                  </a:lnTo>
                  <a:lnTo>
                    <a:pt x="347" y="329"/>
                  </a:lnTo>
                  <a:lnTo>
                    <a:pt x="347" y="326"/>
                  </a:lnTo>
                  <a:lnTo>
                    <a:pt x="344" y="323"/>
                  </a:lnTo>
                  <a:lnTo>
                    <a:pt x="344" y="320"/>
                  </a:lnTo>
                  <a:lnTo>
                    <a:pt x="344" y="317"/>
                  </a:lnTo>
                  <a:lnTo>
                    <a:pt x="341" y="317"/>
                  </a:lnTo>
                  <a:lnTo>
                    <a:pt x="341" y="314"/>
                  </a:lnTo>
                  <a:lnTo>
                    <a:pt x="341" y="314"/>
                  </a:lnTo>
                  <a:lnTo>
                    <a:pt x="338" y="311"/>
                  </a:lnTo>
                  <a:lnTo>
                    <a:pt x="338" y="311"/>
                  </a:lnTo>
                  <a:lnTo>
                    <a:pt x="335" y="308"/>
                  </a:lnTo>
                  <a:lnTo>
                    <a:pt x="335" y="308"/>
                  </a:lnTo>
                  <a:lnTo>
                    <a:pt x="344" y="298"/>
                  </a:lnTo>
                  <a:lnTo>
                    <a:pt x="353" y="292"/>
                  </a:lnTo>
                  <a:lnTo>
                    <a:pt x="363" y="286"/>
                  </a:lnTo>
                  <a:lnTo>
                    <a:pt x="372" y="277"/>
                  </a:lnTo>
                  <a:lnTo>
                    <a:pt x="381" y="271"/>
                  </a:lnTo>
                  <a:lnTo>
                    <a:pt x="390" y="265"/>
                  </a:lnTo>
                  <a:lnTo>
                    <a:pt x="403" y="258"/>
                  </a:lnTo>
                  <a:lnTo>
                    <a:pt x="412" y="249"/>
                  </a:lnTo>
                  <a:lnTo>
                    <a:pt x="440" y="228"/>
                  </a:lnTo>
                  <a:lnTo>
                    <a:pt x="443" y="228"/>
                  </a:lnTo>
                  <a:lnTo>
                    <a:pt x="443" y="225"/>
                  </a:lnTo>
                  <a:lnTo>
                    <a:pt x="446" y="222"/>
                  </a:lnTo>
                  <a:lnTo>
                    <a:pt x="446" y="222"/>
                  </a:lnTo>
                  <a:lnTo>
                    <a:pt x="449" y="218"/>
                  </a:lnTo>
                  <a:lnTo>
                    <a:pt x="449" y="215"/>
                  </a:lnTo>
                  <a:lnTo>
                    <a:pt x="452" y="212"/>
                  </a:lnTo>
                  <a:lnTo>
                    <a:pt x="452" y="212"/>
                  </a:lnTo>
                  <a:lnTo>
                    <a:pt x="458" y="215"/>
                  </a:lnTo>
                  <a:lnTo>
                    <a:pt x="464" y="218"/>
                  </a:lnTo>
                  <a:lnTo>
                    <a:pt x="470" y="222"/>
                  </a:lnTo>
                  <a:lnTo>
                    <a:pt x="480" y="222"/>
                  </a:lnTo>
                  <a:lnTo>
                    <a:pt x="486" y="222"/>
                  </a:lnTo>
                  <a:lnTo>
                    <a:pt x="492" y="218"/>
                  </a:lnTo>
                  <a:lnTo>
                    <a:pt x="501" y="215"/>
                  </a:lnTo>
                  <a:lnTo>
                    <a:pt x="507" y="212"/>
                  </a:lnTo>
                  <a:lnTo>
                    <a:pt x="507" y="212"/>
                  </a:lnTo>
                  <a:lnTo>
                    <a:pt x="510" y="209"/>
                  </a:lnTo>
                  <a:lnTo>
                    <a:pt x="510" y="209"/>
                  </a:lnTo>
                  <a:lnTo>
                    <a:pt x="514" y="206"/>
                  </a:lnTo>
                  <a:lnTo>
                    <a:pt x="514" y="206"/>
                  </a:lnTo>
                  <a:lnTo>
                    <a:pt x="517" y="206"/>
                  </a:lnTo>
                  <a:lnTo>
                    <a:pt x="520" y="203"/>
                  </a:lnTo>
                  <a:lnTo>
                    <a:pt x="520" y="203"/>
                  </a:lnTo>
                  <a:lnTo>
                    <a:pt x="526" y="197"/>
                  </a:lnTo>
                  <a:lnTo>
                    <a:pt x="532" y="191"/>
                  </a:lnTo>
                  <a:lnTo>
                    <a:pt x="538" y="182"/>
                  </a:lnTo>
                  <a:lnTo>
                    <a:pt x="538" y="172"/>
                  </a:lnTo>
                  <a:lnTo>
                    <a:pt x="541" y="163"/>
                  </a:lnTo>
                  <a:lnTo>
                    <a:pt x="538" y="154"/>
                  </a:lnTo>
                  <a:lnTo>
                    <a:pt x="535" y="148"/>
                  </a:lnTo>
                  <a:lnTo>
                    <a:pt x="532" y="138"/>
                  </a:lnTo>
                  <a:close/>
                  <a:moveTo>
                    <a:pt x="58" y="37"/>
                  </a:moveTo>
                  <a:lnTo>
                    <a:pt x="58" y="37"/>
                  </a:lnTo>
                  <a:lnTo>
                    <a:pt x="58" y="37"/>
                  </a:lnTo>
                  <a:lnTo>
                    <a:pt x="58" y="37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37"/>
                  </a:lnTo>
                  <a:lnTo>
                    <a:pt x="58" y="37"/>
                  </a:lnTo>
                  <a:lnTo>
                    <a:pt x="58" y="37"/>
                  </a:lnTo>
                  <a:lnTo>
                    <a:pt x="58" y="37"/>
                  </a:lnTo>
                  <a:lnTo>
                    <a:pt x="58" y="37"/>
                  </a:lnTo>
                  <a:close/>
                  <a:moveTo>
                    <a:pt x="86" y="111"/>
                  </a:moveTo>
                  <a:lnTo>
                    <a:pt x="86" y="111"/>
                  </a:lnTo>
                  <a:lnTo>
                    <a:pt x="86" y="111"/>
                  </a:lnTo>
                  <a:lnTo>
                    <a:pt x="86" y="111"/>
                  </a:lnTo>
                  <a:lnTo>
                    <a:pt x="86" y="111"/>
                  </a:lnTo>
                  <a:lnTo>
                    <a:pt x="86" y="111"/>
                  </a:lnTo>
                  <a:lnTo>
                    <a:pt x="86" y="111"/>
                  </a:lnTo>
                  <a:lnTo>
                    <a:pt x="86" y="111"/>
                  </a:lnTo>
                  <a:lnTo>
                    <a:pt x="86" y="111"/>
                  </a:lnTo>
                  <a:lnTo>
                    <a:pt x="86" y="111"/>
                  </a:lnTo>
                  <a:lnTo>
                    <a:pt x="86" y="111"/>
                  </a:lnTo>
                  <a:close/>
                  <a:moveTo>
                    <a:pt x="375" y="160"/>
                  </a:moveTo>
                  <a:lnTo>
                    <a:pt x="375" y="160"/>
                  </a:lnTo>
                  <a:lnTo>
                    <a:pt x="378" y="160"/>
                  </a:lnTo>
                  <a:lnTo>
                    <a:pt x="378" y="160"/>
                  </a:lnTo>
                  <a:lnTo>
                    <a:pt x="378" y="160"/>
                  </a:lnTo>
                  <a:lnTo>
                    <a:pt x="378" y="160"/>
                  </a:lnTo>
                  <a:lnTo>
                    <a:pt x="378" y="160"/>
                  </a:lnTo>
                  <a:lnTo>
                    <a:pt x="375" y="160"/>
                  </a:lnTo>
                  <a:lnTo>
                    <a:pt x="375" y="160"/>
                  </a:lnTo>
                  <a:lnTo>
                    <a:pt x="375" y="160"/>
                  </a:lnTo>
                  <a:lnTo>
                    <a:pt x="375" y="160"/>
                  </a:lnTo>
                  <a:close/>
                </a:path>
              </a:pathLst>
            </a:custGeom>
            <a:solidFill>
              <a:srgbClr val="D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20" name="Freeform 36"/>
            <p:cNvSpPr>
              <a:spLocks noEditPoints="1"/>
            </p:cNvSpPr>
            <p:nvPr/>
          </p:nvSpPr>
          <p:spPr bwMode="auto">
            <a:xfrm>
              <a:off x="3716" y="2218"/>
              <a:ext cx="360" cy="286"/>
            </a:xfrm>
            <a:custGeom>
              <a:avLst/>
              <a:gdLst/>
              <a:ahLst/>
              <a:cxnLst>
                <a:cxn ang="0">
                  <a:pos x="354" y="172"/>
                </a:cxn>
                <a:cxn ang="0">
                  <a:pos x="342" y="157"/>
                </a:cxn>
                <a:cxn ang="0">
                  <a:pos x="323" y="151"/>
                </a:cxn>
                <a:cxn ang="0">
                  <a:pos x="345" y="114"/>
                </a:cxn>
                <a:cxn ang="0">
                  <a:pos x="345" y="105"/>
                </a:cxn>
                <a:cxn ang="0">
                  <a:pos x="345" y="92"/>
                </a:cxn>
                <a:cxn ang="0">
                  <a:pos x="333" y="68"/>
                </a:cxn>
                <a:cxn ang="0">
                  <a:pos x="308" y="55"/>
                </a:cxn>
                <a:cxn ang="0">
                  <a:pos x="277" y="58"/>
                </a:cxn>
                <a:cxn ang="0">
                  <a:pos x="252" y="65"/>
                </a:cxn>
                <a:cxn ang="0">
                  <a:pos x="225" y="71"/>
                </a:cxn>
                <a:cxn ang="0">
                  <a:pos x="212" y="68"/>
                </a:cxn>
                <a:cxn ang="0">
                  <a:pos x="219" y="43"/>
                </a:cxn>
                <a:cxn ang="0">
                  <a:pos x="209" y="18"/>
                </a:cxn>
                <a:cxn ang="0">
                  <a:pos x="188" y="3"/>
                </a:cxn>
                <a:cxn ang="0">
                  <a:pos x="160" y="0"/>
                </a:cxn>
                <a:cxn ang="0">
                  <a:pos x="139" y="15"/>
                </a:cxn>
                <a:cxn ang="0">
                  <a:pos x="92" y="58"/>
                </a:cxn>
                <a:cxn ang="0">
                  <a:pos x="49" y="101"/>
                </a:cxn>
                <a:cxn ang="0">
                  <a:pos x="6" y="141"/>
                </a:cxn>
                <a:cxn ang="0">
                  <a:pos x="0" y="160"/>
                </a:cxn>
                <a:cxn ang="0">
                  <a:pos x="0" y="175"/>
                </a:cxn>
                <a:cxn ang="0">
                  <a:pos x="9" y="197"/>
                </a:cxn>
                <a:cxn ang="0">
                  <a:pos x="31" y="212"/>
                </a:cxn>
                <a:cxn ang="0">
                  <a:pos x="56" y="215"/>
                </a:cxn>
                <a:cxn ang="0">
                  <a:pos x="83" y="203"/>
                </a:cxn>
                <a:cxn ang="0">
                  <a:pos x="99" y="200"/>
                </a:cxn>
                <a:cxn ang="0">
                  <a:pos x="111" y="194"/>
                </a:cxn>
                <a:cxn ang="0">
                  <a:pos x="102" y="209"/>
                </a:cxn>
                <a:cxn ang="0">
                  <a:pos x="92" y="221"/>
                </a:cxn>
                <a:cxn ang="0">
                  <a:pos x="89" y="240"/>
                </a:cxn>
                <a:cxn ang="0">
                  <a:pos x="99" y="261"/>
                </a:cxn>
                <a:cxn ang="0">
                  <a:pos x="117" y="280"/>
                </a:cxn>
                <a:cxn ang="0">
                  <a:pos x="145" y="286"/>
                </a:cxn>
                <a:cxn ang="0">
                  <a:pos x="209" y="268"/>
                </a:cxn>
                <a:cxn ang="0">
                  <a:pos x="268" y="255"/>
                </a:cxn>
                <a:cxn ang="0">
                  <a:pos x="326" y="240"/>
                </a:cxn>
                <a:cxn ang="0">
                  <a:pos x="348" y="228"/>
                </a:cxn>
                <a:cxn ang="0">
                  <a:pos x="360" y="203"/>
                </a:cxn>
                <a:cxn ang="0">
                  <a:pos x="259" y="80"/>
                </a:cxn>
                <a:cxn ang="0">
                  <a:pos x="259" y="80"/>
                </a:cxn>
                <a:cxn ang="0">
                  <a:pos x="259" y="80"/>
                </a:cxn>
                <a:cxn ang="0">
                  <a:pos x="259" y="80"/>
                </a:cxn>
              </a:cxnLst>
              <a:rect l="0" t="0" r="r" b="b"/>
              <a:pathLst>
                <a:path w="360" h="286">
                  <a:moveTo>
                    <a:pt x="360" y="185"/>
                  </a:moveTo>
                  <a:lnTo>
                    <a:pt x="357" y="178"/>
                  </a:lnTo>
                  <a:lnTo>
                    <a:pt x="354" y="172"/>
                  </a:lnTo>
                  <a:lnTo>
                    <a:pt x="351" y="166"/>
                  </a:lnTo>
                  <a:lnTo>
                    <a:pt x="345" y="160"/>
                  </a:lnTo>
                  <a:lnTo>
                    <a:pt x="342" y="157"/>
                  </a:lnTo>
                  <a:lnTo>
                    <a:pt x="336" y="154"/>
                  </a:lnTo>
                  <a:lnTo>
                    <a:pt x="329" y="151"/>
                  </a:lnTo>
                  <a:lnTo>
                    <a:pt x="323" y="151"/>
                  </a:lnTo>
                  <a:lnTo>
                    <a:pt x="342" y="123"/>
                  </a:lnTo>
                  <a:lnTo>
                    <a:pt x="342" y="117"/>
                  </a:lnTo>
                  <a:lnTo>
                    <a:pt x="345" y="114"/>
                  </a:lnTo>
                  <a:lnTo>
                    <a:pt x="345" y="111"/>
                  </a:lnTo>
                  <a:lnTo>
                    <a:pt x="345" y="108"/>
                  </a:lnTo>
                  <a:lnTo>
                    <a:pt x="345" y="105"/>
                  </a:lnTo>
                  <a:lnTo>
                    <a:pt x="345" y="98"/>
                  </a:lnTo>
                  <a:lnTo>
                    <a:pt x="345" y="95"/>
                  </a:lnTo>
                  <a:lnTo>
                    <a:pt x="345" y="92"/>
                  </a:lnTo>
                  <a:lnTo>
                    <a:pt x="342" y="83"/>
                  </a:lnTo>
                  <a:lnTo>
                    <a:pt x="339" y="74"/>
                  </a:lnTo>
                  <a:lnTo>
                    <a:pt x="333" y="68"/>
                  </a:lnTo>
                  <a:lnTo>
                    <a:pt x="323" y="61"/>
                  </a:lnTo>
                  <a:lnTo>
                    <a:pt x="317" y="58"/>
                  </a:lnTo>
                  <a:lnTo>
                    <a:pt x="308" y="55"/>
                  </a:lnTo>
                  <a:lnTo>
                    <a:pt x="299" y="55"/>
                  </a:lnTo>
                  <a:lnTo>
                    <a:pt x="289" y="55"/>
                  </a:lnTo>
                  <a:lnTo>
                    <a:pt x="277" y="58"/>
                  </a:lnTo>
                  <a:lnTo>
                    <a:pt x="268" y="61"/>
                  </a:lnTo>
                  <a:lnTo>
                    <a:pt x="259" y="61"/>
                  </a:lnTo>
                  <a:lnTo>
                    <a:pt x="252" y="65"/>
                  </a:lnTo>
                  <a:lnTo>
                    <a:pt x="243" y="68"/>
                  </a:lnTo>
                  <a:lnTo>
                    <a:pt x="234" y="68"/>
                  </a:lnTo>
                  <a:lnTo>
                    <a:pt x="225" y="71"/>
                  </a:lnTo>
                  <a:lnTo>
                    <a:pt x="219" y="74"/>
                  </a:lnTo>
                  <a:lnTo>
                    <a:pt x="209" y="74"/>
                  </a:lnTo>
                  <a:lnTo>
                    <a:pt x="212" y="68"/>
                  </a:lnTo>
                  <a:lnTo>
                    <a:pt x="216" y="58"/>
                  </a:lnTo>
                  <a:lnTo>
                    <a:pt x="219" y="49"/>
                  </a:lnTo>
                  <a:lnTo>
                    <a:pt x="219" y="43"/>
                  </a:lnTo>
                  <a:lnTo>
                    <a:pt x="216" y="34"/>
                  </a:lnTo>
                  <a:lnTo>
                    <a:pt x="212" y="25"/>
                  </a:lnTo>
                  <a:lnTo>
                    <a:pt x="209" y="18"/>
                  </a:lnTo>
                  <a:lnTo>
                    <a:pt x="203" y="12"/>
                  </a:lnTo>
                  <a:lnTo>
                    <a:pt x="197" y="6"/>
                  </a:lnTo>
                  <a:lnTo>
                    <a:pt x="188" y="3"/>
                  </a:lnTo>
                  <a:lnTo>
                    <a:pt x="179" y="0"/>
                  </a:lnTo>
                  <a:lnTo>
                    <a:pt x="169" y="0"/>
                  </a:lnTo>
                  <a:lnTo>
                    <a:pt x="160" y="0"/>
                  </a:lnTo>
                  <a:lnTo>
                    <a:pt x="151" y="3"/>
                  </a:lnTo>
                  <a:lnTo>
                    <a:pt x="145" y="9"/>
                  </a:lnTo>
                  <a:lnTo>
                    <a:pt x="139" y="15"/>
                  </a:lnTo>
                  <a:lnTo>
                    <a:pt x="123" y="31"/>
                  </a:lnTo>
                  <a:lnTo>
                    <a:pt x="108" y="43"/>
                  </a:lnTo>
                  <a:lnTo>
                    <a:pt x="92" y="58"/>
                  </a:lnTo>
                  <a:lnTo>
                    <a:pt x="77" y="74"/>
                  </a:lnTo>
                  <a:lnTo>
                    <a:pt x="62" y="86"/>
                  </a:lnTo>
                  <a:lnTo>
                    <a:pt x="49" y="101"/>
                  </a:lnTo>
                  <a:lnTo>
                    <a:pt x="34" y="117"/>
                  </a:lnTo>
                  <a:lnTo>
                    <a:pt x="19" y="129"/>
                  </a:lnTo>
                  <a:lnTo>
                    <a:pt x="6" y="141"/>
                  </a:lnTo>
                  <a:lnTo>
                    <a:pt x="3" y="148"/>
                  </a:lnTo>
                  <a:lnTo>
                    <a:pt x="3" y="154"/>
                  </a:lnTo>
                  <a:lnTo>
                    <a:pt x="0" y="160"/>
                  </a:lnTo>
                  <a:lnTo>
                    <a:pt x="0" y="166"/>
                  </a:lnTo>
                  <a:lnTo>
                    <a:pt x="0" y="172"/>
                  </a:lnTo>
                  <a:lnTo>
                    <a:pt x="0" y="175"/>
                  </a:lnTo>
                  <a:lnTo>
                    <a:pt x="0" y="181"/>
                  </a:lnTo>
                  <a:lnTo>
                    <a:pt x="3" y="188"/>
                  </a:lnTo>
                  <a:lnTo>
                    <a:pt x="9" y="197"/>
                  </a:lnTo>
                  <a:lnTo>
                    <a:pt x="16" y="203"/>
                  </a:lnTo>
                  <a:lnTo>
                    <a:pt x="22" y="209"/>
                  </a:lnTo>
                  <a:lnTo>
                    <a:pt x="31" y="212"/>
                  </a:lnTo>
                  <a:lnTo>
                    <a:pt x="37" y="215"/>
                  </a:lnTo>
                  <a:lnTo>
                    <a:pt x="46" y="215"/>
                  </a:lnTo>
                  <a:lnTo>
                    <a:pt x="56" y="215"/>
                  </a:lnTo>
                  <a:lnTo>
                    <a:pt x="65" y="212"/>
                  </a:lnTo>
                  <a:lnTo>
                    <a:pt x="77" y="203"/>
                  </a:lnTo>
                  <a:lnTo>
                    <a:pt x="83" y="203"/>
                  </a:lnTo>
                  <a:lnTo>
                    <a:pt x="89" y="200"/>
                  </a:lnTo>
                  <a:lnTo>
                    <a:pt x="92" y="200"/>
                  </a:lnTo>
                  <a:lnTo>
                    <a:pt x="99" y="200"/>
                  </a:lnTo>
                  <a:lnTo>
                    <a:pt x="102" y="197"/>
                  </a:lnTo>
                  <a:lnTo>
                    <a:pt x="108" y="197"/>
                  </a:lnTo>
                  <a:lnTo>
                    <a:pt x="111" y="194"/>
                  </a:lnTo>
                  <a:lnTo>
                    <a:pt x="117" y="194"/>
                  </a:lnTo>
                  <a:lnTo>
                    <a:pt x="105" y="203"/>
                  </a:lnTo>
                  <a:lnTo>
                    <a:pt x="102" y="209"/>
                  </a:lnTo>
                  <a:lnTo>
                    <a:pt x="99" y="212"/>
                  </a:lnTo>
                  <a:lnTo>
                    <a:pt x="96" y="218"/>
                  </a:lnTo>
                  <a:lnTo>
                    <a:pt x="92" y="221"/>
                  </a:lnTo>
                  <a:lnTo>
                    <a:pt x="92" y="228"/>
                  </a:lnTo>
                  <a:lnTo>
                    <a:pt x="92" y="234"/>
                  </a:lnTo>
                  <a:lnTo>
                    <a:pt x="89" y="240"/>
                  </a:lnTo>
                  <a:lnTo>
                    <a:pt x="92" y="243"/>
                  </a:lnTo>
                  <a:lnTo>
                    <a:pt x="92" y="252"/>
                  </a:lnTo>
                  <a:lnTo>
                    <a:pt x="99" y="261"/>
                  </a:lnTo>
                  <a:lnTo>
                    <a:pt x="102" y="271"/>
                  </a:lnTo>
                  <a:lnTo>
                    <a:pt x="108" y="277"/>
                  </a:lnTo>
                  <a:lnTo>
                    <a:pt x="117" y="280"/>
                  </a:lnTo>
                  <a:lnTo>
                    <a:pt x="126" y="283"/>
                  </a:lnTo>
                  <a:lnTo>
                    <a:pt x="136" y="286"/>
                  </a:lnTo>
                  <a:lnTo>
                    <a:pt x="145" y="286"/>
                  </a:lnTo>
                  <a:lnTo>
                    <a:pt x="172" y="280"/>
                  </a:lnTo>
                  <a:lnTo>
                    <a:pt x="191" y="274"/>
                  </a:lnTo>
                  <a:lnTo>
                    <a:pt x="209" y="268"/>
                  </a:lnTo>
                  <a:lnTo>
                    <a:pt x="231" y="265"/>
                  </a:lnTo>
                  <a:lnTo>
                    <a:pt x="249" y="258"/>
                  </a:lnTo>
                  <a:lnTo>
                    <a:pt x="268" y="255"/>
                  </a:lnTo>
                  <a:lnTo>
                    <a:pt x="286" y="249"/>
                  </a:lnTo>
                  <a:lnTo>
                    <a:pt x="305" y="246"/>
                  </a:lnTo>
                  <a:lnTo>
                    <a:pt x="326" y="240"/>
                  </a:lnTo>
                  <a:lnTo>
                    <a:pt x="333" y="237"/>
                  </a:lnTo>
                  <a:lnTo>
                    <a:pt x="342" y="234"/>
                  </a:lnTo>
                  <a:lnTo>
                    <a:pt x="348" y="228"/>
                  </a:lnTo>
                  <a:lnTo>
                    <a:pt x="354" y="218"/>
                  </a:lnTo>
                  <a:lnTo>
                    <a:pt x="357" y="212"/>
                  </a:lnTo>
                  <a:lnTo>
                    <a:pt x="360" y="203"/>
                  </a:lnTo>
                  <a:lnTo>
                    <a:pt x="360" y="194"/>
                  </a:lnTo>
                  <a:lnTo>
                    <a:pt x="360" y="185"/>
                  </a:lnTo>
                  <a:close/>
                  <a:moveTo>
                    <a:pt x="259" y="80"/>
                  </a:moveTo>
                  <a:lnTo>
                    <a:pt x="259" y="80"/>
                  </a:lnTo>
                  <a:lnTo>
                    <a:pt x="259" y="80"/>
                  </a:lnTo>
                  <a:lnTo>
                    <a:pt x="259" y="80"/>
                  </a:lnTo>
                  <a:lnTo>
                    <a:pt x="259" y="80"/>
                  </a:lnTo>
                  <a:lnTo>
                    <a:pt x="259" y="80"/>
                  </a:lnTo>
                  <a:lnTo>
                    <a:pt x="259" y="80"/>
                  </a:lnTo>
                  <a:lnTo>
                    <a:pt x="259" y="83"/>
                  </a:lnTo>
                  <a:lnTo>
                    <a:pt x="259" y="83"/>
                  </a:lnTo>
                  <a:lnTo>
                    <a:pt x="259" y="80"/>
                  </a:lnTo>
                  <a:lnTo>
                    <a:pt x="259" y="80"/>
                  </a:lnTo>
                  <a:close/>
                </a:path>
              </a:pathLst>
            </a:custGeom>
            <a:solidFill>
              <a:srgbClr val="FF7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21" name="Freeform 37"/>
            <p:cNvSpPr>
              <a:spLocks noEditPoints="1"/>
            </p:cNvSpPr>
            <p:nvPr/>
          </p:nvSpPr>
          <p:spPr bwMode="auto">
            <a:xfrm>
              <a:off x="4073" y="1938"/>
              <a:ext cx="268" cy="671"/>
            </a:xfrm>
            <a:custGeom>
              <a:avLst/>
              <a:gdLst/>
              <a:ahLst/>
              <a:cxnLst>
                <a:cxn ang="0">
                  <a:pos x="200" y="301"/>
                </a:cxn>
                <a:cxn ang="0">
                  <a:pos x="200" y="292"/>
                </a:cxn>
                <a:cxn ang="0">
                  <a:pos x="228" y="268"/>
                </a:cxn>
                <a:cxn ang="0">
                  <a:pos x="243" y="225"/>
                </a:cxn>
                <a:cxn ang="0">
                  <a:pos x="231" y="197"/>
                </a:cxn>
                <a:cxn ang="0">
                  <a:pos x="172" y="185"/>
                </a:cxn>
                <a:cxn ang="0">
                  <a:pos x="166" y="185"/>
                </a:cxn>
                <a:cxn ang="0">
                  <a:pos x="179" y="169"/>
                </a:cxn>
                <a:cxn ang="0">
                  <a:pos x="203" y="114"/>
                </a:cxn>
                <a:cxn ang="0">
                  <a:pos x="203" y="108"/>
                </a:cxn>
                <a:cxn ang="0">
                  <a:pos x="182" y="71"/>
                </a:cxn>
                <a:cxn ang="0">
                  <a:pos x="160" y="40"/>
                </a:cxn>
                <a:cxn ang="0">
                  <a:pos x="132" y="3"/>
                </a:cxn>
                <a:cxn ang="0">
                  <a:pos x="80" y="15"/>
                </a:cxn>
                <a:cxn ang="0">
                  <a:pos x="40" y="55"/>
                </a:cxn>
                <a:cxn ang="0">
                  <a:pos x="22" y="105"/>
                </a:cxn>
                <a:cxn ang="0">
                  <a:pos x="9" y="92"/>
                </a:cxn>
                <a:cxn ang="0">
                  <a:pos x="0" y="111"/>
                </a:cxn>
                <a:cxn ang="0">
                  <a:pos x="12" y="151"/>
                </a:cxn>
                <a:cxn ang="0">
                  <a:pos x="56" y="172"/>
                </a:cxn>
                <a:cxn ang="0">
                  <a:pos x="31" y="200"/>
                </a:cxn>
                <a:cxn ang="0">
                  <a:pos x="19" y="221"/>
                </a:cxn>
                <a:cxn ang="0">
                  <a:pos x="16" y="246"/>
                </a:cxn>
                <a:cxn ang="0">
                  <a:pos x="49" y="286"/>
                </a:cxn>
                <a:cxn ang="0">
                  <a:pos x="62" y="314"/>
                </a:cxn>
                <a:cxn ang="0">
                  <a:pos x="43" y="341"/>
                </a:cxn>
                <a:cxn ang="0">
                  <a:pos x="37" y="366"/>
                </a:cxn>
                <a:cxn ang="0">
                  <a:pos x="68" y="406"/>
                </a:cxn>
                <a:cxn ang="0">
                  <a:pos x="65" y="428"/>
                </a:cxn>
                <a:cxn ang="0">
                  <a:pos x="34" y="471"/>
                </a:cxn>
                <a:cxn ang="0">
                  <a:pos x="34" y="471"/>
                </a:cxn>
                <a:cxn ang="0">
                  <a:pos x="40" y="508"/>
                </a:cxn>
                <a:cxn ang="0">
                  <a:pos x="43" y="532"/>
                </a:cxn>
                <a:cxn ang="0">
                  <a:pos x="16" y="554"/>
                </a:cxn>
                <a:cxn ang="0">
                  <a:pos x="0" y="578"/>
                </a:cxn>
                <a:cxn ang="0">
                  <a:pos x="9" y="615"/>
                </a:cxn>
                <a:cxn ang="0">
                  <a:pos x="34" y="637"/>
                </a:cxn>
                <a:cxn ang="0">
                  <a:pos x="40" y="649"/>
                </a:cxn>
                <a:cxn ang="0">
                  <a:pos x="86" y="668"/>
                </a:cxn>
                <a:cxn ang="0">
                  <a:pos x="120" y="649"/>
                </a:cxn>
                <a:cxn ang="0">
                  <a:pos x="154" y="603"/>
                </a:cxn>
                <a:cxn ang="0">
                  <a:pos x="157" y="572"/>
                </a:cxn>
                <a:cxn ang="0">
                  <a:pos x="172" y="551"/>
                </a:cxn>
                <a:cxn ang="0">
                  <a:pos x="222" y="511"/>
                </a:cxn>
                <a:cxn ang="0">
                  <a:pos x="231" y="483"/>
                </a:cxn>
                <a:cxn ang="0">
                  <a:pos x="203" y="443"/>
                </a:cxn>
                <a:cxn ang="0">
                  <a:pos x="206" y="421"/>
                </a:cxn>
                <a:cxn ang="0">
                  <a:pos x="252" y="385"/>
                </a:cxn>
                <a:cxn ang="0">
                  <a:pos x="265" y="366"/>
                </a:cxn>
                <a:cxn ang="0">
                  <a:pos x="265" y="354"/>
                </a:cxn>
                <a:cxn ang="0">
                  <a:pos x="265" y="332"/>
                </a:cxn>
                <a:cxn ang="0">
                  <a:pos x="225" y="301"/>
                </a:cxn>
                <a:cxn ang="0">
                  <a:pos x="216" y="394"/>
                </a:cxn>
              </a:cxnLst>
              <a:rect l="0" t="0" r="r" b="b"/>
              <a:pathLst>
                <a:path w="268" h="671">
                  <a:moveTo>
                    <a:pt x="225" y="301"/>
                  </a:moveTo>
                  <a:lnTo>
                    <a:pt x="206" y="298"/>
                  </a:lnTo>
                  <a:lnTo>
                    <a:pt x="203" y="301"/>
                  </a:lnTo>
                  <a:lnTo>
                    <a:pt x="203" y="301"/>
                  </a:lnTo>
                  <a:lnTo>
                    <a:pt x="200" y="301"/>
                  </a:lnTo>
                  <a:lnTo>
                    <a:pt x="200" y="301"/>
                  </a:lnTo>
                  <a:lnTo>
                    <a:pt x="197" y="301"/>
                  </a:lnTo>
                  <a:lnTo>
                    <a:pt x="197" y="301"/>
                  </a:lnTo>
                  <a:lnTo>
                    <a:pt x="194" y="301"/>
                  </a:lnTo>
                  <a:lnTo>
                    <a:pt x="194" y="301"/>
                  </a:lnTo>
                  <a:lnTo>
                    <a:pt x="197" y="298"/>
                  </a:lnTo>
                  <a:lnTo>
                    <a:pt x="200" y="292"/>
                  </a:lnTo>
                  <a:lnTo>
                    <a:pt x="206" y="289"/>
                  </a:lnTo>
                  <a:lnTo>
                    <a:pt x="209" y="283"/>
                  </a:lnTo>
                  <a:lnTo>
                    <a:pt x="212" y="280"/>
                  </a:lnTo>
                  <a:lnTo>
                    <a:pt x="219" y="277"/>
                  </a:lnTo>
                  <a:lnTo>
                    <a:pt x="222" y="274"/>
                  </a:lnTo>
                  <a:lnTo>
                    <a:pt x="228" y="268"/>
                  </a:lnTo>
                  <a:lnTo>
                    <a:pt x="240" y="234"/>
                  </a:lnTo>
                  <a:lnTo>
                    <a:pt x="243" y="231"/>
                  </a:lnTo>
                  <a:lnTo>
                    <a:pt x="243" y="231"/>
                  </a:lnTo>
                  <a:lnTo>
                    <a:pt x="243" y="228"/>
                  </a:lnTo>
                  <a:lnTo>
                    <a:pt x="243" y="228"/>
                  </a:lnTo>
                  <a:lnTo>
                    <a:pt x="243" y="225"/>
                  </a:lnTo>
                  <a:lnTo>
                    <a:pt x="243" y="225"/>
                  </a:lnTo>
                  <a:lnTo>
                    <a:pt x="243" y="221"/>
                  </a:lnTo>
                  <a:lnTo>
                    <a:pt x="240" y="221"/>
                  </a:lnTo>
                  <a:lnTo>
                    <a:pt x="240" y="212"/>
                  </a:lnTo>
                  <a:lnTo>
                    <a:pt x="234" y="203"/>
                  </a:lnTo>
                  <a:lnTo>
                    <a:pt x="231" y="197"/>
                  </a:lnTo>
                  <a:lnTo>
                    <a:pt x="222" y="191"/>
                  </a:lnTo>
                  <a:lnTo>
                    <a:pt x="216" y="185"/>
                  </a:lnTo>
                  <a:lnTo>
                    <a:pt x="206" y="181"/>
                  </a:lnTo>
                  <a:lnTo>
                    <a:pt x="197" y="181"/>
                  </a:lnTo>
                  <a:lnTo>
                    <a:pt x="188" y="181"/>
                  </a:lnTo>
                  <a:lnTo>
                    <a:pt x="172" y="185"/>
                  </a:lnTo>
                  <a:lnTo>
                    <a:pt x="172" y="185"/>
                  </a:lnTo>
                  <a:lnTo>
                    <a:pt x="172" y="185"/>
                  </a:lnTo>
                  <a:lnTo>
                    <a:pt x="169" y="185"/>
                  </a:lnTo>
                  <a:lnTo>
                    <a:pt x="169" y="185"/>
                  </a:lnTo>
                  <a:lnTo>
                    <a:pt x="169" y="185"/>
                  </a:lnTo>
                  <a:lnTo>
                    <a:pt x="166" y="185"/>
                  </a:lnTo>
                  <a:lnTo>
                    <a:pt x="166" y="185"/>
                  </a:lnTo>
                  <a:lnTo>
                    <a:pt x="166" y="185"/>
                  </a:lnTo>
                  <a:lnTo>
                    <a:pt x="169" y="181"/>
                  </a:lnTo>
                  <a:lnTo>
                    <a:pt x="172" y="178"/>
                  </a:lnTo>
                  <a:lnTo>
                    <a:pt x="176" y="172"/>
                  </a:lnTo>
                  <a:lnTo>
                    <a:pt x="179" y="169"/>
                  </a:lnTo>
                  <a:lnTo>
                    <a:pt x="182" y="166"/>
                  </a:lnTo>
                  <a:lnTo>
                    <a:pt x="182" y="163"/>
                  </a:lnTo>
                  <a:lnTo>
                    <a:pt x="185" y="157"/>
                  </a:lnTo>
                  <a:lnTo>
                    <a:pt x="188" y="154"/>
                  </a:lnTo>
                  <a:lnTo>
                    <a:pt x="203" y="114"/>
                  </a:lnTo>
                  <a:lnTo>
                    <a:pt x="203" y="114"/>
                  </a:lnTo>
                  <a:lnTo>
                    <a:pt x="203" y="114"/>
                  </a:lnTo>
                  <a:lnTo>
                    <a:pt x="203" y="111"/>
                  </a:lnTo>
                  <a:lnTo>
                    <a:pt x="203" y="111"/>
                  </a:lnTo>
                  <a:lnTo>
                    <a:pt x="203" y="111"/>
                  </a:lnTo>
                  <a:lnTo>
                    <a:pt x="203" y="108"/>
                  </a:lnTo>
                  <a:lnTo>
                    <a:pt x="203" y="108"/>
                  </a:lnTo>
                  <a:lnTo>
                    <a:pt x="203" y="108"/>
                  </a:lnTo>
                  <a:lnTo>
                    <a:pt x="200" y="98"/>
                  </a:lnTo>
                  <a:lnTo>
                    <a:pt x="197" y="89"/>
                  </a:lnTo>
                  <a:lnTo>
                    <a:pt x="194" y="83"/>
                  </a:lnTo>
                  <a:lnTo>
                    <a:pt x="188" y="77"/>
                  </a:lnTo>
                  <a:lnTo>
                    <a:pt x="182" y="71"/>
                  </a:lnTo>
                  <a:lnTo>
                    <a:pt x="176" y="68"/>
                  </a:lnTo>
                  <a:lnTo>
                    <a:pt x="166" y="65"/>
                  </a:lnTo>
                  <a:lnTo>
                    <a:pt x="157" y="65"/>
                  </a:lnTo>
                  <a:lnTo>
                    <a:pt x="160" y="55"/>
                  </a:lnTo>
                  <a:lnTo>
                    <a:pt x="160" y="49"/>
                  </a:lnTo>
                  <a:lnTo>
                    <a:pt x="160" y="40"/>
                  </a:lnTo>
                  <a:lnTo>
                    <a:pt x="157" y="34"/>
                  </a:lnTo>
                  <a:lnTo>
                    <a:pt x="154" y="28"/>
                  </a:lnTo>
                  <a:lnTo>
                    <a:pt x="151" y="18"/>
                  </a:lnTo>
                  <a:lnTo>
                    <a:pt x="145" y="15"/>
                  </a:lnTo>
                  <a:lnTo>
                    <a:pt x="139" y="9"/>
                  </a:lnTo>
                  <a:lnTo>
                    <a:pt x="132" y="3"/>
                  </a:lnTo>
                  <a:lnTo>
                    <a:pt x="123" y="3"/>
                  </a:lnTo>
                  <a:lnTo>
                    <a:pt x="114" y="0"/>
                  </a:lnTo>
                  <a:lnTo>
                    <a:pt x="105" y="3"/>
                  </a:lnTo>
                  <a:lnTo>
                    <a:pt x="96" y="6"/>
                  </a:lnTo>
                  <a:lnTo>
                    <a:pt x="89" y="9"/>
                  </a:lnTo>
                  <a:lnTo>
                    <a:pt x="80" y="15"/>
                  </a:lnTo>
                  <a:lnTo>
                    <a:pt x="74" y="21"/>
                  </a:lnTo>
                  <a:lnTo>
                    <a:pt x="68" y="28"/>
                  </a:lnTo>
                  <a:lnTo>
                    <a:pt x="62" y="37"/>
                  </a:lnTo>
                  <a:lnTo>
                    <a:pt x="52" y="43"/>
                  </a:lnTo>
                  <a:lnTo>
                    <a:pt x="46" y="49"/>
                  </a:lnTo>
                  <a:lnTo>
                    <a:pt x="40" y="55"/>
                  </a:lnTo>
                  <a:lnTo>
                    <a:pt x="34" y="65"/>
                  </a:lnTo>
                  <a:lnTo>
                    <a:pt x="28" y="71"/>
                  </a:lnTo>
                  <a:lnTo>
                    <a:pt x="19" y="77"/>
                  </a:lnTo>
                  <a:lnTo>
                    <a:pt x="22" y="86"/>
                  </a:lnTo>
                  <a:lnTo>
                    <a:pt x="22" y="95"/>
                  </a:lnTo>
                  <a:lnTo>
                    <a:pt x="22" y="105"/>
                  </a:lnTo>
                  <a:lnTo>
                    <a:pt x="22" y="114"/>
                  </a:lnTo>
                  <a:lnTo>
                    <a:pt x="22" y="123"/>
                  </a:lnTo>
                  <a:lnTo>
                    <a:pt x="22" y="132"/>
                  </a:lnTo>
                  <a:lnTo>
                    <a:pt x="22" y="141"/>
                  </a:lnTo>
                  <a:lnTo>
                    <a:pt x="25" y="151"/>
                  </a:lnTo>
                  <a:lnTo>
                    <a:pt x="9" y="92"/>
                  </a:lnTo>
                  <a:lnTo>
                    <a:pt x="6" y="95"/>
                  </a:lnTo>
                  <a:lnTo>
                    <a:pt x="6" y="98"/>
                  </a:lnTo>
                  <a:lnTo>
                    <a:pt x="3" y="101"/>
                  </a:lnTo>
                  <a:lnTo>
                    <a:pt x="3" y="105"/>
                  </a:lnTo>
                  <a:lnTo>
                    <a:pt x="3" y="108"/>
                  </a:lnTo>
                  <a:lnTo>
                    <a:pt x="0" y="111"/>
                  </a:lnTo>
                  <a:lnTo>
                    <a:pt x="0" y="114"/>
                  </a:lnTo>
                  <a:lnTo>
                    <a:pt x="0" y="117"/>
                  </a:lnTo>
                  <a:lnTo>
                    <a:pt x="0" y="126"/>
                  </a:lnTo>
                  <a:lnTo>
                    <a:pt x="3" y="135"/>
                  </a:lnTo>
                  <a:lnTo>
                    <a:pt x="6" y="145"/>
                  </a:lnTo>
                  <a:lnTo>
                    <a:pt x="12" y="151"/>
                  </a:lnTo>
                  <a:lnTo>
                    <a:pt x="19" y="157"/>
                  </a:lnTo>
                  <a:lnTo>
                    <a:pt x="28" y="163"/>
                  </a:lnTo>
                  <a:lnTo>
                    <a:pt x="34" y="166"/>
                  </a:lnTo>
                  <a:lnTo>
                    <a:pt x="46" y="166"/>
                  </a:lnTo>
                  <a:lnTo>
                    <a:pt x="59" y="166"/>
                  </a:lnTo>
                  <a:lnTo>
                    <a:pt x="56" y="172"/>
                  </a:lnTo>
                  <a:lnTo>
                    <a:pt x="49" y="175"/>
                  </a:lnTo>
                  <a:lnTo>
                    <a:pt x="46" y="181"/>
                  </a:lnTo>
                  <a:lnTo>
                    <a:pt x="43" y="185"/>
                  </a:lnTo>
                  <a:lnTo>
                    <a:pt x="40" y="191"/>
                  </a:lnTo>
                  <a:lnTo>
                    <a:pt x="34" y="197"/>
                  </a:lnTo>
                  <a:lnTo>
                    <a:pt x="31" y="200"/>
                  </a:lnTo>
                  <a:lnTo>
                    <a:pt x="28" y="206"/>
                  </a:lnTo>
                  <a:lnTo>
                    <a:pt x="22" y="212"/>
                  </a:lnTo>
                  <a:lnTo>
                    <a:pt x="22" y="215"/>
                  </a:lnTo>
                  <a:lnTo>
                    <a:pt x="22" y="215"/>
                  </a:lnTo>
                  <a:lnTo>
                    <a:pt x="19" y="218"/>
                  </a:lnTo>
                  <a:lnTo>
                    <a:pt x="19" y="221"/>
                  </a:lnTo>
                  <a:lnTo>
                    <a:pt x="19" y="221"/>
                  </a:lnTo>
                  <a:lnTo>
                    <a:pt x="16" y="225"/>
                  </a:lnTo>
                  <a:lnTo>
                    <a:pt x="16" y="228"/>
                  </a:lnTo>
                  <a:lnTo>
                    <a:pt x="16" y="228"/>
                  </a:lnTo>
                  <a:lnTo>
                    <a:pt x="12" y="237"/>
                  </a:lnTo>
                  <a:lnTo>
                    <a:pt x="16" y="246"/>
                  </a:lnTo>
                  <a:lnTo>
                    <a:pt x="16" y="255"/>
                  </a:lnTo>
                  <a:lnTo>
                    <a:pt x="19" y="265"/>
                  </a:lnTo>
                  <a:lnTo>
                    <a:pt x="25" y="271"/>
                  </a:lnTo>
                  <a:lnTo>
                    <a:pt x="31" y="277"/>
                  </a:lnTo>
                  <a:lnTo>
                    <a:pt x="40" y="283"/>
                  </a:lnTo>
                  <a:lnTo>
                    <a:pt x="49" y="286"/>
                  </a:lnTo>
                  <a:lnTo>
                    <a:pt x="83" y="289"/>
                  </a:lnTo>
                  <a:lnTo>
                    <a:pt x="77" y="292"/>
                  </a:lnTo>
                  <a:lnTo>
                    <a:pt x="74" y="298"/>
                  </a:lnTo>
                  <a:lnTo>
                    <a:pt x="71" y="305"/>
                  </a:lnTo>
                  <a:lnTo>
                    <a:pt x="68" y="308"/>
                  </a:lnTo>
                  <a:lnTo>
                    <a:pt x="62" y="314"/>
                  </a:lnTo>
                  <a:lnTo>
                    <a:pt x="59" y="320"/>
                  </a:lnTo>
                  <a:lnTo>
                    <a:pt x="56" y="323"/>
                  </a:lnTo>
                  <a:lnTo>
                    <a:pt x="52" y="329"/>
                  </a:lnTo>
                  <a:lnTo>
                    <a:pt x="46" y="335"/>
                  </a:lnTo>
                  <a:lnTo>
                    <a:pt x="43" y="338"/>
                  </a:lnTo>
                  <a:lnTo>
                    <a:pt x="43" y="341"/>
                  </a:lnTo>
                  <a:lnTo>
                    <a:pt x="40" y="345"/>
                  </a:lnTo>
                  <a:lnTo>
                    <a:pt x="37" y="351"/>
                  </a:lnTo>
                  <a:lnTo>
                    <a:pt x="37" y="354"/>
                  </a:lnTo>
                  <a:lnTo>
                    <a:pt x="37" y="357"/>
                  </a:lnTo>
                  <a:lnTo>
                    <a:pt x="37" y="363"/>
                  </a:lnTo>
                  <a:lnTo>
                    <a:pt x="37" y="366"/>
                  </a:lnTo>
                  <a:lnTo>
                    <a:pt x="37" y="375"/>
                  </a:lnTo>
                  <a:lnTo>
                    <a:pt x="40" y="385"/>
                  </a:lnTo>
                  <a:lnTo>
                    <a:pt x="46" y="391"/>
                  </a:lnTo>
                  <a:lnTo>
                    <a:pt x="52" y="397"/>
                  </a:lnTo>
                  <a:lnTo>
                    <a:pt x="59" y="403"/>
                  </a:lnTo>
                  <a:lnTo>
                    <a:pt x="68" y="406"/>
                  </a:lnTo>
                  <a:lnTo>
                    <a:pt x="74" y="409"/>
                  </a:lnTo>
                  <a:lnTo>
                    <a:pt x="83" y="409"/>
                  </a:lnTo>
                  <a:lnTo>
                    <a:pt x="80" y="415"/>
                  </a:lnTo>
                  <a:lnTo>
                    <a:pt x="74" y="418"/>
                  </a:lnTo>
                  <a:lnTo>
                    <a:pt x="71" y="425"/>
                  </a:lnTo>
                  <a:lnTo>
                    <a:pt x="65" y="428"/>
                  </a:lnTo>
                  <a:lnTo>
                    <a:pt x="62" y="434"/>
                  </a:lnTo>
                  <a:lnTo>
                    <a:pt x="56" y="437"/>
                  </a:lnTo>
                  <a:lnTo>
                    <a:pt x="52" y="443"/>
                  </a:lnTo>
                  <a:lnTo>
                    <a:pt x="46" y="446"/>
                  </a:lnTo>
                  <a:lnTo>
                    <a:pt x="34" y="471"/>
                  </a:lnTo>
                  <a:lnTo>
                    <a:pt x="34" y="471"/>
                  </a:lnTo>
                  <a:lnTo>
                    <a:pt x="34" y="471"/>
                  </a:lnTo>
                  <a:lnTo>
                    <a:pt x="34" y="471"/>
                  </a:lnTo>
                  <a:lnTo>
                    <a:pt x="34" y="471"/>
                  </a:lnTo>
                  <a:lnTo>
                    <a:pt x="34" y="471"/>
                  </a:lnTo>
                  <a:lnTo>
                    <a:pt x="34" y="471"/>
                  </a:lnTo>
                  <a:lnTo>
                    <a:pt x="34" y="471"/>
                  </a:lnTo>
                  <a:lnTo>
                    <a:pt x="34" y="474"/>
                  </a:lnTo>
                  <a:lnTo>
                    <a:pt x="34" y="480"/>
                  </a:lnTo>
                  <a:lnTo>
                    <a:pt x="34" y="486"/>
                  </a:lnTo>
                  <a:lnTo>
                    <a:pt x="34" y="495"/>
                  </a:lnTo>
                  <a:lnTo>
                    <a:pt x="37" y="501"/>
                  </a:lnTo>
                  <a:lnTo>
                    <a:pt x="40" y="508"/>
                  </a:lnTo>
                  <a:lnTo>
                    <a:pt x="43" y="514"/>
                  </a:lnTo>
                  <a:lnTo>
                    <a:pt x="49" y="520"/>
                  </a:lnTo>
                  <a:lnTo>
                    <a:pt x="56" y="523"/>
                  </a:lnTo>
                  <a:lnTo>
                    <a:pt x="52" y="526"/>
                  </a:lnTo>
                  <a:lnTo>
                    <a:pt x="49" y="529"/>
                  </a:lnTo>
                  <a:lnTo>
                    <a:pt x="43" y="532"/>
                  </a:lnTo>
                  <a:lnTo>
                    <a:pt x="40" y="535"/>
                  </a:lnTo>
                  <a:lnTo>
                    <a:pt x="37" y="535"/>
                  </a:lnTo>
                  <a:lnTo>
                    <a:pt x="34" y="538"/>
                  </a:lnTo>
                  <a:lnTo>
                    <a:pt x="31" y="541"/>
                  </a:lnTo>
                  <a:lnTo>
                    <a:pt x="28" y="545"/>
                  </a:lnTo>
                  <a:lnTo>
                    <a:pt x="16" y="554"/>
                  </a:lnTo>
                  <a:lnTo>
                    <a:pt x="12" y="557"/>
                  </a:lnTo>
                  <a:lnTo>
                    <a:pt x="9" y="560"/>
                  </a:lnTo>
                  <a:lnTo>
                    <a:pt x="6" y="566"/>
                  </a:lnTo>
                  <a:lnTo>
                    <a:pt x="3" y="569"/>
                  </a:lnTo>
                  <a:lnTo>
                    <a:pt x="3" y="572"/>
                  </a:lnTo>
                  <a:lnTo>
                    <a:pt x="0" y="578"/>
                  </a:lnTo>
                  <a:lnTo>
                    <a:pt x="0" y="585"/>
                  </a:lnTo>
                  <a:lnTo>
                    <a:pt x="0" y="588"/>
                  </a:lnTo>
                  <a:lnTo>
                    <a:pt x="0" y="597"/>
                  </a:lnTo>
                  <a:lnTo>
                    <a:pt x="3" y="603"/>
                  </a:lnTo>
                  <a:lnTo>
                    <a:pt x="6" y="609"/>
                  </a:lnTo>
                  <a:lnTo>
                    <a:pt x="9" y="615"/>
                  </a:lnTo>
                  <a:lnTo>
                    <a:pt x="16" y="621"/>
                  </a:lnTo>
                  <a:lnTo>
                    <a:pt x="19" y="628"/>
                  </a:lnTo>
                  <a:lnTo>
                    <a:pt x="25" y="631"/>
                  </a:lnTo>
                  <a:lnTo>
                    <a:pt x="34" y="634"/>
                  </a:lnTo>
                  <a:lnTo>
                    <a:pt x="34" y="634"/>
                  </a:lnTo>
                  <a:lnTo>
                    <a:pt x="34" y="637"/>
                  </a:lnTo>
                  <a:lnTo>
                    <a:pt x="34" y="640"/>
                  </a:lnTo>
                  <a:lnTo>
                    <a:pt x="34" y="640"/>
                  </a:lnTo>
                  <a:lnTo>
                    <a:pt x="37" y="643"/>
                  </a:lnTo>
                  <a:lnTo>
                    <a:pt x="37" y="646"/>
                  </a:lnTo>
                  <a:lnTo>
                    <a:pt x="37" y="646"/>
                  </a:lnTo>
                  <a:lnTo>
                    <a:pt x="40" y="649"/>
                  </a:lnTo>
                  <a:lnTo>
                    <a:pt x="46" y="655"/>
                  </a:lnTo>
                  <a:lnTo>
                    <a:pt x="52" y="661"/>
                  </a:lnTo>
                  <a:lnTo>
                    <a:pt x="62" y="665"/>
                  </a:lnTo>
                  <a:lnTo>
                    <a:pt x="68" y="668"/>
                  </a:lnTo>
                  <a:lnTo>
                    <a:pt x="77" y="671"/>
                  </a:lnTo>
                  <a:lnTo>
                    <a:pt x="86" y="668"/>
                  </a:lnTo>
                  <a:lnTo>
                    <a:pt x="96" y="668"/>
                  </a:lnTo>
                  <a:lnTo>
                    <a:pt x="105" y="661"/>
                  </a:lnTo>
                  <a:lnTo>
                    <a:pt x="108" y="658"/>
                  </a:lnTo>
                  <a:lnTo>
                    <a:pt x="111" y="655"/>
                  </a:lnTo>
                  <a:lnTo>
                    <a:pt x="117" y="652"/>
                  </a:lnTo>
                  <a:lnTo>
                    <a:pt x="120" y="649"/>
                  </a:lnTo>
                  <a:lnTo>
                    <a:pt x="123" y="646"/>
                  </a:lnTo>
                  <a:lnTo>
                    <a:pt x="126" y="643"/>
                  </a:lnTo>
                  <a:lnTo>
                    <a:pt x="129" y="640"/>
                  </a:lnTo>
                  <a:lnTo>
                    <a:pt x="132" y="637"/>
                  </a:lnTo>
                  <a:lnTo>
                    <a:pt x="154" y="606"/>
                  </a:lnTo>
                  <a:lnTo>
                    <a:pt x="154" y="603"/>
                  </a:lnTo>
                  <a:lnTo>
                    <a:pt x="157" y="597"/>
                  </a:lnTo>
                  <a:lnTo>
                    <a:pt x="157" y="591"/>
                  </a:lnTo>
                  <a:lnTo>
                    <a:pt x="157" y="588"/>
                  </a:lnTo>
                  <a:lnTo>
                    <a:pt x="157" y="581"/>
                  </a:lnTo>
                  <a:lnTo>
                    <a:pt x="157" y="575"/>
                  </a:lnTo>
                  <a:lnTo>
                    <a:pt x="157" y="572"/>
                  </a:lnTo>
                  <a:lnTo>
                    <a:pt x="154" y="566"/>
                  </a:lnTo>
                  <a:lnTo>
                    <a:pt x="157" y="563"/>
                  </a:lnTo>
                  <a:lnTo>
                    <a:pt x="160" y="560"/>
                  </a:lnTo>
                  <a:lnTo>
                    <a:pt x="163" y="557"/>
                  </a:lnTo>
                  <a:lnTo>
                    <a:pt x="169" y="554"/>
                  </a:lnTo>
                  <a:lnTo>
                    <a:pt x="172" y="551"/>
                  </a:lnTo>
                  <a:lnTo>
                    <a:pt x="176" y="551"/>
                  </a:lnTo>
                  <a:lnTo>
                    <a:pt x="179" y="548"/>
                  </a:lnTo>
                  <a:lnTo>
                    <a:pt x="182" y="545"/>
                  </a:lnTo>
                  <a:lnTo>
                    <a:pt x="216" y="517"/>
                  </a:lnTo>
                  <a:lnTo>
                    <a:pt x="219" y="514"/>
                  </a:lnTo>
                  <a:lnTo>
                    <a:pt x="222" y="511"/>
                  </a:lnTo>
                  <a:lnTo>
                    <a:pt x="225" y="508"/>
                  </a:lnTo>
                  <a:lnTo>
                    <a:pt x="225" y="501"/>
                  </a:lnTo>
                  <a:lnTo>
                    <a:pt x="228" y="498"/>
                  </a:lnTo>
                  <a:lnTo>
                    <a:pt x="228" y="492"/>
                  </a:lnTo>
                  <a:lnTo>
                    <a:pt x="231" y="486"/>
                  </a:lnTo>
                  <a:lnTo>
                    <a:pt x="231" y="483"/>
                  </a:lnTo>
                  <a:lnTo>
                    <a:pt x="228" y="474"/>
                  </a:lnTo>
                  <a:lnTo>
                    <a:pt x="225" y="468"/>
                  </a:lnTo>
                  <a:lnTo>
                    <a:pt x="222" y="458"/>
                  </a:lnTo>
                  <a:lnTo>
                    <a:pt x="219" y="452"/>
                  </a:lnTo>
                  <a:lnTo>
                    <a:pt x="212" y="446"/>
                  </a:lnTo>
                  <a:lnTo>
                    <a:pt x="203" y="443"/>
                  </a:lnTo>
                  <a:lnTo>
                    <a:pt x="197" y="440"/>
                  </a:lnTo>
                  <a:lnTo>
                    <a:pt x="188" y="437"/>
                  </a:lnTo>
                  <a:lnTo>
                    <a:pt x="194" y="434"/>
                  </a:lnTo>
                  <a:lnTo>
                    <a:pt x="197" y="431"/>
                  </a:lnTo>
                  <a:lnTo>
                    <a:pt x="203" y="425"/>
                  </a:lnTo>
                  <a:lnTo>
                    <a:pt x="206" y="421"/>
                  </a:lnTo>
                  <a:lnTo>
                    <a:pt x="212" y="418"/>
                  </a:lnTo>
                  <a:lnTo>
                    <a:pt x="216" y="415"/>
                  </a:lnTo>
                  <a:lnTo>
                    <a:pt x="222" y="412"/>
                  </a:lnTo>
                  <a:lnTo>
                    <a:pt x="228" y="409"/>
                  </a:lnTo>
                  <a:lnTo>
                    <a:pt x="249" y="388"/>
                  </a:lnTo>
                  <a:lnTo>
                    <a:pt x="252" y="385"/>
                  </a:lnTo>
                  <a:lnTo>
                    <a:pt x="256" y="381"/>
                  </a:lnTo>
                  <a:lnTo>
                    <a:pt x="259" y="378"/>
                  </a:lnTo>
                  <a:lnTo>
                    <a:pt x="259" y="375"/>
                  </a:lnTo>
                  <a:lnTo>
                    <a:pt x="262" y="372"/>
                  </a:lnTo>
                  <a:lnTo>
                    <a:pt x="262" y="369"/>
                  </a:lnTo>
                  <a:lnTo>
                    <a:pt x="265" y="366"/>
                  </a:lnTo>
                  <a:lnTo>
                    <a:pt x="265" y="360"/>
                  </a:lnTo>
                  <a:lnTo>
                    <a:pt x="265" y="354"/>
                  </a:lnTo>
                  <a:lnTo>
                    <a:pt x="265" y="354"/>
                  </a:lnTo>
                  <a:lnTo>
                    <a:pt x="265" y="354"/>
                  </a:lnTo>
                  <a:lnTo>
                    <a:pt x="265" y="354"/>
                  </a:lnTo>
                  <a:lnTo>
                    <a:pt x="265" y="354"/>
                  </a:lnTo>
                  <a:lnTo>
                    <a:pt x="265" y="354"/>
                  </a:lnTo>
                  <a:lnTo>
                    <a:pt x="265" y="354"/>
                  </a:lnTo>
                  <a:lnTo>
                    <a:pt x="265" y="354"/>
                  </a:lnTo>
                  <a:lnTo>
                    <a:pt x="268" y="351"/>
                  </a:lnTo>
                  <a:lnTo>
                    <a:pt x="268" y="341"/>
                  </a:lnTo>
                  <a:lnTo>
                    <a:pt x="265" y="332"/>
                  </a:lnTo>
                  <a:lnTo>
                    <a:pt x="262" y="326"/>
                  </a:lnTo>
                  <a:lnTo>
                    <a:pt x="256" y="317"/>
                  </a:lnTo>
                  <a:lnTo>
                    <a:pt x="249" y="311"/>
                  </a:lnTo>
                  <a:lnTo>
                    <a:pt x="243" y="305"/>
                  </a:lnTo>
                  <a:lnTo>
                    <a:pt x="234" y="301"/>
                  </a:lnTo>
                  <a:lnTo>
                    <a:pt x="225" y="301"/>
                  </a:lnTo>
                  <a:close/>
                  <a:moveTo>
                    <a:pt x="216" y="394"/>
                  </a:moveTo>
                  <a:lnTo>
                    <a:pt x="216" y="394"/>
                  </a:lnTo>
                  <a:lnTo>
                    <a:pt x="216" y="394"/>
                  </a:lnTo>
                  <a:lnTo>
                    <a:pt x="216" y="394"/>
                  </a:lnTo>
                  <a:lnTo>
                    <a:pt x="216" y="394"/>
                  </a:lnTo>
                  <a:lnTo>
                    <a:pt x="216" y="394"/>
                  </a:lnTo>
                  <a:lnTo>
                    <a:pt x="216" y="394"/>
                  </a:lnTo>
                  <a:lnTo>
                    <a:pt x="219" y="394"/>
                  </a:lnTo>
                  <a:lnTo>
                    <a:pt x="219" y="394"/>
                  </a:lnTo>
                  <a:lnTo>
                    <a:pt x="219" y="394"/>
                  </a:lnTo>
                  <a:lnTo>
                    <a:pt x="216" y="394"/>
                  </a:lnTo>
                  <a:close/>
                </a:path>
              </a:pathLst>
            </a:cu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22" name="Freeform 38"/>
            <p:cNvSpPr>
              <a:spLocks noEditPoints="1"/>
            </p:cNvSpPr>
            <p:nvPr/>
          </p:nvSpPr>
          <p:spPr bwMode="auto">
            <a:xfrm>
              <a:off x="4473" y="1643"/>
              <a:ext cx="271" cy="609"/>
            </a:xfrm>
            <a:custGeom>
              <a:avLst/>
              <a:gdLst/>
              <a:ahLst/>
              <a:cxnLst>
                <a:cxn ang="0">
                  <a:pos x="268" y="113"/>
                </a:cxn>
                <a:cxn ang="0">
                  <a:pos x="271" y="92"/>
                </a:cxn>
                <a:cxn ang="0">
                  <a:pos x="240" y="58"/>
                </a:cxn>
                <a:cxn ang="0">
                  <a:pos x="197" y="55"/>
                </a:cxn>
                <a:cxn ang="0">
                  <a:pos x="173" y="55"/>
                </a:cxn>
                <a:cxn ang="0">
                  <a:pos x="166" y="40"/>
                </a:cxn>
                <a:cxn ang="0">
                  <a:pos x="157" y="18"/>
                </a:cxn>
                <a:cxn ang="0">
                  <a:pos x="120" y="0"/>
                </a:cxn>
                <a:cxn ang="0">
                  <a:pos x="68" y="18"/>
                </a:cxn>
                <a:cxn ang="0">
                  <a:pos x="25" y="58"/>
                </a:cxn>
                <a:cxn ang="0">
                  <a:pos x="28" y="107"/>
                </a:cxn>
                <a:cxn ang="0">
                  <a:pos x="9" y="73"/>
                </a:cxn>
                <a:cxn ang="0">
                  <a:pos x="3" y="86"/>
                </a:cxn>
                <a:cxn ang="0">
                  <a:pos x="3" y="120"/>
                </a:cxn>
                <a:cxn ang="0">
                  <a:pos x="37" y="147"/>
                </a:cxn>
                <a:cxn ang="0">
                  <a:pos x="93" y="153"/>
                </a:cxn>
                <a:cxn ang="0">
                  <a:pos x="102" y="156"/>
                </a:cxn>
                <a:cxn ang="0">
                  <a:pos x="71" y="190"/>
                </a:cxn>
                <a:cxn ang="0">
                  <a:pos x="53" y="215"/>
                </a:cxn>
                <a:cxn ang="0">
                  <a:pos x="49" y="224"/>
                </a:cxn>
                <a:cxn ang="0">
                  <a:pos x="49" y="261"/>
                </a:cxn>
                <a:cxn ang="0">
                  <a:pos x="99" y="292"/>
                </a:cxn>
                <a:cxn ang="0">
                  <a:pos x="102" y="292"/>
                </a:cxn>
                <a:cxn ang="0">
                  <a:pos x="93" y="304"/>
                </a:cxn>
                <a:cxn ang="0">
                  <a:pos x="68" y="332"/>
                </a:cxn>
                <a:cxn ang="0">
                  <a:pos x="53" y="360"/>
                </a:cxn>
                <a:cxn ang="0">
                  <a:pos x="49" y="369"/>
                </a:cxn>
                <a:cxn ang="0">
                  <a:pos x="68" y="409"/>
                </a:cxn>
                <a:cxn ang="0">
                  <a:pos x="93" y="424"/>
                </a:cxn>
                <a:cxn ang="0">
                  <a:pos x="77" y="436"/>
                </a:cxn>
                <a:cxn ang="0">
                  <a:pos x="62" y="446"/>
                </a:cxn>
                <a:cxn ang="0">
                  <a:pos x="56" y="455"/>
                </a:cxn>
                <a:cxn ang="0">
                  <a:pos x="46" y="483"/>
                </a:cxn>
                <a:cxn ang="0">
                  <a:pos x="49" y="510"/>
                </a:cxn>
                <a:cxn ang="0">
                  <a:pos x="34" y="523"/>
                </a:cxn>
                <a:cxn ang="0">
                  <a:pos x="40" y="560"/>
                </a:cxn>
                <a:cxn ang="0">
                  <a:pos x="62" y="609"/>
                </a:cxn>
                <a:cxn ang="0">
                  <a:pos x="99" y="600"/>
                </a:cxn>
                <a:cxn ang="0">
                  <a:pos x="123" y="575"/>
                </a:cxn>
                <a:cxn ang="0">
                  <a:pos x="154" y="550"/>
                </a:cxn>
                <a:cxn ang="0">
                  <a:pos x="188" y="520"/>
                </a:cxn>
                <a:cxn ang="0">
                  <a:pos x="197" y="498"/>
                </a:cxn>
                <a:cxn ang="0">
                  <a:pos x="197" y="476"/>
                </a:cxn>
                <a:cxn ang="0">
                  <a:pos x="197" y="455"/>
                </a:cxn>
                <a:cxn ang="0">
                  <a:pos x="231" y="424"/>
                </a:cxn>
                <a:cxn ang="0">
                  <a:pos x="259" y="378"/>
                </a:cxn>
                <a:cxn ang="0">
                  <a:pos x="256" y="360"/>
                </a:cxn>
                <a:cxn ang="0">
                  <a:pos x="246" y="338"/>
                </a:cxn>
                <a:cxn ang="0">
                  <a:pos x="228" y="326"/>
                </a:cxn>
                <a:cxn ang="0">
                  <a:pos x="213" y="313"/>
                </a:cxn>
                <a:cxn ang="0">
                  <a:pos x="246" y="286"/>
                </a:cxn>
                <a:cxn ang="0">
                  <a:pos x="262" y="261"/>
                </a:cxn>
                <a:cxn ang="0">
                  <a:pos x="262" y="224"/>
                </a:cxn>
                <a:cxn ang="0">
                  <a:pos x="231" y="193"/>
                </a:cxn>
                <a:cxn ang="0">
                  <a:pos x="210" y="184"/>
                </a:cxn>
                <a:cxn ang="0">
                  <a:pos x="231" y="166"/>
                </a:cxn>
                <a:cxn ang="0">
                  <a:pos x="77" y="58"/>
                </a:cxn>
                <a:cxn ang="0">
                  <a:pos x="77" y="55"/>
                </a:cxn>
                <a:cxn ang="0">
                  <a:pos x="77" y="55"/>
                </a:cxn>
                <a:cxn ang="0">
                  <a:pos x="77" y="58"/>
                </a:cxn>
                <a:cxn ang="0">
                  <a:pos x="83" y="596"/>
                </a:cxn>
                <a:cxn ang="0">
                  <a:pos x="89" y="593"/>
                </a:cxn>
                <a:cxn ang="0">
                  <a:pos x="80" y="600"/>
                </a:cxn>
              </a:cxnLst>
              <a:rect l="0" t="0" r="r" b="b"/>
              <a:pathLst>
                <a:path w="271" h="609">
                  <a:moveTo>
                    <a:pt x="265" y="126"/>
                  </a:moveTo>
                  <a:lnTo>
                    <a:pt x="265" y="123"/>
                  </a:lnTo>
                  <a:lnTo>
                    <a:pt x="268" y="120"/>
                  </a:lnTo>
                  <a:lnTo>
                    <a:pt x="268" y="116"/>
                  </a:lnTo>
                  <a:lnTo>
                    <a:pt x="268" y="113"/>
                  </a:lnTo>
                  <a:lnTo>
                    <a:pt x="271" y="110"/>
                  </a:lnTo>
                  <a:lnTo>
                    <a:pt x="271" y="107"/>
                  </a:lnTo>
                  <a:lnTo>
                    <a:pt x="271" y="104"/>
                  </a:lnTo>
                  <a:lnTo>
                    <a:pt x="271" y="101"/>
                  </a:lnTo>
                  <a:lnTo>
                    <a:pt x="271" y="92"/>
                  </a:lnTo>
                  <a:lnTo>
                    <a:pt x="268" y="83"/>
                  </a:lnTo>
                  <a:lnTo>
                    <a:pt x="262" y="73"/>
                  </a:lnTo>
                  <a:lnTo>
                    <a:pt x="256" y="67"/>
                  </a:lnTo>
                  <a:lnTo>
                    <a:pt x="250" y="61"/>
                  </a:lnTo>
                  <a:lnTo>
                    <a:pt x="240" y="58"/>
                  </a:lnTo>
                  <a:lnTo>
                    <a:pt x="234" y="55"/>
                  </a:lnTo>
                  <a:lnTo>
                    <a:pt x="222" y="55"/>
                  </a:lnTo>
                  <a:lnTo>
                    <a:pt x="206" y="55"/>
                  </a:lnTo>
                  <a:lnTo>
                    <a:pt x="203" y="55"/>
                  </a:lnTo>
                  <a:lnTo>
                    <a:pt x="197" y="55"/>
                  </a:lnTo>
                  <a:lnTo>
                    <a:pt x="191" y="55"/>
                  </a:lnTo>
                  <a:lnTo>
                    <a:pt x="188" y="55"/>
                  </a:lnTo>
                  <a:lnTo>
                    <a:pt x="182" y="55"/>
                  </a:lnTo>
                  <a:lnTo>
                    <a:pt x="176" y="55"/>
                  </a:lnTo>
                  <a:lnTo>
                    <a:pt x="173" y="55"/>
                  </a:lnTo>
                  <a:lnTo>
                    <a:pt x="166" y="55"/>
                  </a:lnTo>
                  <a:lnTo>
                    <a:pt x="166" y="52"/>
                  </a:lnTo>
                  <a:lnTo>
                    <a:pt x="166" y="49"/>
                  </a:lnTo>
                  <a:lnTo>
                    <a:pt x="166" y="46"/>
                  </a:lnTo>
                  <a:lnTo>
                    <a:pt x="166" y="40"/>
                  </a:lnTo>
                  <a:lnTo>
                    <a:pt x="166" y="36"/>
                  </a:lnTo>
                  <a:lnTo>
                    <a:pt x="166" y="33"/>
                  </a:lnTo>
                  <a:lnTo>
                    <a:pt x="163" y="30"/>
                  </a:lnTo>
                  <a:lnTo>
                    <a:pt x="163" y="24"/>
                  </a:lnTo>
                  <a:lnTo>
                    <a:pt x="157" y="18"/>
                  </a:lnTo>
                  <a:lnTo>
                    <a:pt x="151" y="12"/>
                  </a:lnTo>
                  <a:lnTo>
                    <a:pt x="145" y="6"/>
                  </a:lnTo>
                  <a:lnTo>
                    <a:pt x="136" y="3"/>
                  </a:lnTo>
                  <a:lnTo>
                    <a:pt x="126" y="0"/>
                  </a:lnTo>
                  <a:lnTo>
                    <a:pt x="120" y="0"/>
                  </a:lnTo>
                  <a:lnTo>
                    <a:pt x="111" y="0"/>
                  </a:lnTo>
                  <a:lnTo>
                    <a:pt x="102" y="3"/>
                  </a:lnTo>
                  <a:lnTo>
                    <a:pt x="89" y="9"/>
                  </a:lnTo>
                  <a:lnTo>
                    <a:pt x="80" y="12"/>
                  </a:lnTo>
                  <a:lnTo>
                    <a:pt x="68" y="18"/>
                  </a:lnTo>
                  <a:lnTo>
                    <a:pt x="59" y="24"/>
                  </a:lnTo>
                  <a:lnTo>
                    <a:pt x="49" y="33"/>
                  </a:lnTo>
                  <a:lnTo>
                    <a:pt x="40" y="40"/>
                  </a:lnTo>
                  <a:lnTo>
                    <a:pt x="31" y="49"/>
                  </a:lnTo>
                  <a:lnTo>
                    <a:pt x="25" y="58"/>
                  </a:lnTo>
                  <a:lnTo>
                    <a:pt x="25" y="67"/>
                  </a:lnTo>
                  <a:lnTo>
                    <a:pt x="25" y="76"/>
                  </a:lnTo>
                  <a:lnTo>
                    <a:pt x="25" y="86"/>
                  </a:lnTo>
                  <a:lnTo>
                    <a:pt x="28" y="98"/>
                  </a:lnTo>
                  <a:lnTo>
                    <a:pt x="28" y="107"/>
                  </a:lnTo>
                  <a:lnTo>
                    <a:pt x="28" y="116"/>
                  </a:lnTo>
                  <a:lnTo>
                    <a:pt x="28" y="126"/>
                  </a:lnTo>
                  <a:lnTo>
                    <a:pt x="28" y="135"/>
                  </a:lnTo>
                  <a:lnTo>
                    <a:pt x="13" y="73"/>
                  </a:lnTo>
                  <a:lnTo>
                    <a:pt x="9" y="73"/>
                  </a:lnTo>
                  <a:lnTo>
                    <a:pt x="9" y="76"/>
                  </a:lnTo>
                  <a:lnTo>
                    <a:pt x="6" y="80"/>
                  </a:lnTo>
                  <a:lnTo>
                    <a:pt x="6" y="83"/>
                  </a:lnTo>
                  <a:lnTo>
                    <a:pt x="6" y="83"/>
                  </a:lnTo>
                  <a:lnTo>
                    <a:pt x="3" y="86"/>
                  </a:lnTo>
                  <a:lnTo>
                    <a:pt x="3" y="89"/>
                  </a:lnTo>
                  <a:lnTo>
                    <a:pt x="3" y="92"/>
                  </a:lnTo>
                  <a:lnTo>
                    <a:pt x="0" y="101"/>
                  </a:lnTo>
                  <a:lnTo>
                    <a:pt x="3" y="110"/>
                  </a:lnTo>
                  <a:lnTo>
                    <a:pt x="3" y="120"/>
                  </a:lnTo>
                  <a:lnTo>
                    <a:pt x="9" y="126"/>
                  </a:lnTo>
                  <a:lnTo>
                    <a:pt x="13" y="132"/>
                  </a:lnTo>
                  <a:lnTo>
                    <a:pt x="22" y="138"/>
                  </a:lnTo>
                  <a:lnTo>
                    <a:pt x="28" y="144"/>
                  </a:lnTo>
                  <a:lnTo>
                    <a:pt x="37" y="147"/>
                  </a:lnTo>
                  <a:lnTo>
                    <a:pt x="77" y="153"/>
                  </a:lnTo>
                  <a:lnTo>
                    <a:pt x="80" y="153"/>
                  </a:lnTo>
                  <a:lnTo>
                    <a:pt x="83" y="153"/>
                  </a:lnTo>
                  <a:lnTo>
                    <a:pt x="89" y="153"/>
                  </a:lnTo>
                  <a:lnTo>
                    <a:pt x="93" y="153"/>
                  </a:lnTo>
                  <a:lnTo>
                    <a:pt x="96" y="150"/>
                  </a:lnTo>
                  <a:lnTo>
                    <a:pt x="99" y="150"/>
                  </a:lnTo>
                  <a:lnTo>
                    <a:pt x="105" y="150"/>
                  </a:lnTo>
                  <a:lnTo>
                    <a:pt x="108" y="150"/>
                  </a:lnTo>
                  <a:lnTo>
                    <a:pt x="102" y="156"/>
                  </a:lnTo>
                  <a:lnTo>
                    <a:pt x="96" y="163"/>
                  </a:lnTo>
                  <a:lnTo>
                    <a:pt x="89" y="169"/>
                  </a:lnTo>
                  <a:lnTo>
                    <a:pt x="83" y="178"/>
                  </a:lnTo>
                  <a:lnTo>
                    <a:pt x="77" y="184"/>
                  </a:lnTo>
                  <a:lnTo>
                    <a:pt x="71" y="190"/>
                  </a:lnTo>
                  <a:lnTo>
                    <a:pt x="65" y="196"/>
                  </a:lnTo>
                  <a:lnTo>
                    <a:pt x="59" y="206"/>
                  </a:lnTo>
                  <a:lnTo>
                    <a:pt x="56" y="212"/>
                  </a:lnTo>
                  <a:lnTo>
                    <a:pt x="53" y="212"/>
                  </a:lnTo>
                  <a:lnTo>
                    <a:pt x="53" y="215"/>
                  </a:lnTo>
                  <a:lnTo>
                    <a:pt x="53" y="215"/>
                  </a:lnTo>
                  <a:lnTo>
                    <a:pt x="49" y="218"/>
                  </a:lnTo>
                  <a:lnTo>
                    <a:pt x="49" y="218"/>
                  </a:lnTo>
                  <a:lnTo>
                    <a:pt x="49" y="221"/>
                  </a:lnTo>
                  <a:lnTo>
                    <a:pt x="49" y="224"/>
                  </a:lnTo>
                  <a:lnTo>
                    <a:pt x="46" y="224"/>
                  </a:lnTo>
                  <a:lnTo>
                    <a:pt x="46" y="233"/>
                  </a:lnTo>
                  <a:lnTo>
                    <a:pt x="43" y="243"/>
                  </a:lnTo>
                  <a:lnTo>
                    <a:pt x="46" y="252"/>
                  </a:lnTo>
                  <a:lnTo>
                    <a:pt x="49" y="261"/>
                  </a:lnTo>
                  <a:lnTo>
                    <a:pt x="53" y="267"/>
                  </a:lnTo>
                  <a:lnTo>
                    <a:pt x="59" y="276"/>
                  </a:lnTo>
                  <a:lnTo>
                    <a:pt x="65" y="280"/>
                  </a:lnTo>
                  <a:lnTo>
                    <a:pt x="74" y="286"/>
                  </a:lnTo>
                  <a:lnTo>
                    <a:pt x="99" y="292"/>
                  </a:lnTo>
                  <a:lnTo>
                    <a:pt x="102" y="292"/>
                  </a:lnTo>
                  <a:lnTo>
                    <a:pt x="102" y="292"/>
                  </a:lnTo>
                  <a:lnTo>
                    <a:pt x="102" y="292"/>
                  </a:lnTo>
                  <a:lnTo>
                    <a:pt x="102" y="292"/>
                  </a:lnTo>
                  <a:lnTo>
                    <a:pt x="102" y="292"/>
                  </a:lnTo>
                  <a:lnTo>
                    <a:pt x="105" y="292"/>
                  </a:lnTo>
                  <a:lnTo>
                    <a:pt x="105" y="292"/>
                  </a:lnTo>
                  <a:lnTo>
                    <a:pt x="105" y="292"/>
                  </a:lnTo>
                  <a:lnTo>
                    <a:pt x="99" y="298"/>
                  </a:lnTo>
                  <a:lnTo>
                    <a:pt x="93" y="304"/>
                  </a:lnTo>
                  <a:lnTo>
                    <a:pt x="89" y="310"/>
                  </a:lnTo>
                  <a:lnTo>
                    <a:pt x="83" y="316"/>
                  </a:lnTo>
                  <a:lnTo>
                    <a:pt x="77" y="320"/>
                  </a:lnTo>
                  <a:lnTo>
                    <a:pt x="74" y="326"/>
                  </a:lnTo>
                  <a:lnTo>
                    <a:pt x="68" y="332"/>
                  </a:lnTo>
                  <a:lnTo>
                    <a:pt x="62" y="338"/>
                  </a:lnTo>
                  <a:lnTo>
                    <a:pt x="53" y="353"/>
                  </a:lnTo>
                  <a:lnTo>
                    <a:pt x="53" y="356"/>
                  </a:lnTo>
                  <a:lnTo>
                    <a:pt x="53" y="360"/>
                  </a:lnTo>
                  <a:lnTo>
                    <a:pt x="53" y="360"/>
                  </a:lnTo>
                  <a:lnTo>
                    <a:pt x="49" y="363"/>
                  </a:lnTo>
                  <a:lnTo>
                    <a:pt x="49" y="363"/>
                  </a:lnTo>
                  <a:lnTo>
                    <a:pt x="49" y="366"/>
                  </a:lnTo>
                  <a:lnTo>
                    <a:pt x="49" y="369"/>
                  </a:lnTo>
                  <a:lnTo>
                    <a:pt x="49" y="369"/>
                  </a:lnTo>
                  <a:lnTo>
                    <a:pt x="49" y="378"/>
                  </a:lnTo>
                  <a:lnTo>
                    <a:pt x="53" y="387"/>
                  </a:lnTo>
                  <a:lnTo>
                    <a:pt x="56" y="396"/>
                  </a:lnTo>
                  <a:lnTo>
                    <a:pt x="62" y="403"/>
                  </a:lnTo>
                  <a:lnTo>
                    <a:pt x="68" y="409"/>
                  </a:lnTo>
                  <a:lnTo>
                    <a:pt x="74" y="415"/>
                  </a:lnTo>
                  <a:lnTo>
                    <a:pt x="83" y="418"/>
                  </a:lnTo>
                  <a:lnTo>
                    <a:pt x="93" y="421"/>
                  </a:lnTo>
                  <a:lnTo>
                    <a:pt x="96" y="421"/>
                  </a:lnTo>
                  <a:lnTo>
                    <a:pt x="93" y="424"/>
                  </a:lnTo>
                  <a:lnTo>
                    <a:pt x="89" y="427"/>
                  </a:lnTo>
                  <a:lnTo>
                    <a:pt x="86" y="427"/>
                  </a:lnTo>
                  <a:lnTo>
                    <a:pt x="83" y="430"/>
                  </a:lnTo>
                  <a:lnTo>
                    <a:pt x="80" y="433"/>
                  </a:lnTo>
                  <a:lnTo>
                    <a:pt x="77" y="436"/>
                  </a:lnTo>
                  <a:lnTo>
                    <a:pt x="74" y="440"/>
                  </a:lnTo>
                  <a:lnTo>
                    <a:pt x="71" y="440"/>
                  </a:lnTo>
                  <a:lnTo>
                    <a:pt x="65" y="446"/>
                  </a:lnTo>
                  <a:lnTo>
                    <a:pt x="62" y="446"/>
                  </a:lnTo>
                  <a:lnTo>
                    <a:pt x="62" y="446"/>
                  </a:lnTo>
                  <a:lnTo>
                    <a:pt x="59" y="449"/>
                  </a:lnTo>
                  <a:lnTo>
                    <a:pt x="59" y="449"/>
                  </a:lnTo>
                  <a:lnTo>
                    <a:pt x="59" y="452"/>
                  </a:lnTo>
                  <a:lnTo>
                    <a:pt x="56" y="452"/>
                  </a:lnTo>
                  <a:lnTo>
                    <a:pt x="56" y="455"/>
                  </a:lnTo>
                  <a:lnTo>
                    <a:pt x="53" y="455"/>
                  </a:lnTo>
                  <a:lnTo>
                    <a:pt x="49" y="461"/>
                  </a:lnTo>
                  <a:lnTo>
                    <a:pt x="46" y="470"/>
                  </a:lnTo>
                  <a:lnTo>
                    <a:pt x="46" y="476"/>
                  </a:lnTo>
                  <a:lnTo>
                    <a:pt x="46" y="483"/>
                  </a:lnTo>
                  <a:lnTo>
                    <a:pt x="46" y="489"/>
                  </a:lnTo>
                  <a:lnTo>
                    <a:pt x="46" y="495"/>
                  </a:lnTo>
                  <a:lnTo>
                    <a:pt x="49" y="501"/>
                  </a:lnTo>
                  <a:lnTo>
                    <a:pt x="53" y="507"/>
                  </a:lnTo>
                  <a:lnTo>
                    <a:pt x="49" y="510"/>
                  </a:lnTo>
                  <a:lnTo>
                    <a:pt x="46" y="513"/>
                  </a:lnTo>
                  <a:lnTo>
                    <a:pt x="43" y="513"/>
                  </a:lnTo>
                  <a:lnTo>
                    <a:pt x="40" y="516"/>
                  </a:lnTo>
                  <a:lnTo>
                    <a:pt x="37" y="520"/>
                  </a:lnTo>
                  <a:lnTo>
                    <a:pt x="34" y="523"/>
                  </a:lnTo>
                  <a:lnTo>
                    <a:pt x="31" y="526"/>
                  </a:lnTo>
                  <a:lnTo>
                    <a:pt x="28" y="529"/>
                  </a:lnTo>
                  <a:lnTo>
                    <a:pt x="31" y="538"/>
                  </a:lnTo>
                  <a:lnTo>
                    <a:pt x="37" y="550"/>
                  </a:lnTo>
                  <a:lnTo>
                    <a:pt x="40" y="560"/>
                  </a:lnTo>
                  <a:lnTo>
                    <a:pt x="46" y="569"/>
                  </a:lnTo>
                  <a:lnTo>
                    <a:pt x="49" y="581"/>
                  </a:lnTo>
                  <a:lnTo>
                    <a:pt x="56" y="590"/>
                  </a:lnTo>
                  <a:lnTo>
                    <a:pt x="59" y="600"/>
                  </a:lnTo>
                  <a:lnTo>
                    <a:pt x="62" y="609"/>
                  </a:lnTo>
                  <a:lnTo>
                    <a:pt x="71" y="609"/>
                  </a:lnTo>
                  <a:lnTo>
                    <a:pt x="77" y="609"/>
                  </a:lnTo>
                  <a:lnTo>
                    <a:pt x="86" y="606"/>
                  </a:lnTo>
                  <a:lnTo>
                    <a:pt x="93" y="603"/>
                  </a:lnTo>
                  <a:lnTo>
                    <a:pt x="99" y="600"/>
                  </a:lnTo>
                  <a:lnTo>
                    <a:pt x="102" y="593"/>
                  </a:lnTo>
                  <a:lnTo>
                    <a:pt x="108" y="587"/>
                  </a:lnTo>
                  <a:lnTo>
                    <a:pt x="111" y="581"/>
                  </a:lnTo>
                  <a:lnTo>
                    <a:pt x="117" y="578"/>
                  </a:lnTo>
                  <a:lnTo>
                    <a:pt x="123" y="575"/>
                  </a:lnTo>
                  <a:lnTo>
                    <a:pt x="129" y="569"/>
                  </a:lnTo>
                  <a:lnTo>
                    <a:pt x="136" y="566"/>
                  </a:lnTo>
                  <a:lnTo>
                    <a:pt x="142" y="560"/>
                  </a:lnTo>
                  <a:lnTo>
                    <a:pt x="148" y="556"/>
                  </a:lnTo>
                  <a:lnTo>
                    <a:pt x="154" y="550"/>
                  </a:lnTo>
                  <a:lnTo>
                    <a:pt x="160" y="544"/>
                  </a:lnTo>
                  <a:lnTo>
                    <a:pt x="179" y="529"/>
                  </a:lnTo>
                  <a:lnTo>
                    <a:pt x="182" y="526"/>
                  </a:lnTo>
                  <a:lnTo>
                    <a:pt x="185" y="523"/>
                  </a:lnTo>
                  <a:lnTo>
                    <a:pt x="188" y="520"/>
                  </a:lnTo>
                  <a:lnTo>
                    <a:pt x="191" y="516"/>
                  </a:lnTo>
                  <a:lnTo>
                    <a:pt x="191" y="510"/>
                  </a:lnTo>
                  <a:lnTo>
                    <a:pt x="194" y="507"/>
                  </a:lnTo>
                  <a:lnTo>
                    <a:pt x="194" y="504"/>
                  </a:lnTo>
                  <a:lnTo>
                    <a:pt x="197" y="498"/>
                  </a:lnTo>
                  <a:lnTo>
                    <a:pt x="197" y="495"/>
                  </a:lnTo>
                  <a:lnTo>
                    <a:pt x="197" y="489"/>
                  </a:lnTo>
                  <a:lnTo>
                    <a:pt x="197" y="486"/>
                  </a:lnTo>
                  <a:lnTo>
                    <a:pt x="197" y="483"/>
                  </a:lnTo>
                  <a:lnTo>
                    <a:pt x="197" y="476"/>
                  </a:lnTo>
                  <a:lnTo>
                    <a:pt x="197" y="473"/>
                  </a:lnTo>
                  <a:lnTo>
                    <a:pt x="194" y="470"/>
                  </a:lnTo>
                  <a:lnTo>
                    <a:pt x="194" y="464"/>
                  </a:lnTo>
                  <a:lnTo>
                    <a:pt x="191" y="461"/>
                  </a:lnTo>
                  <a:lnTo>
                    <a:pt x="197" y="455"/>
                  </a:lnTo>
                  <a:lnTo>
                    <a:pt x="203" y="449"/>
                  </a:lnTo>
                  <a:lnTo>
                    <a:pt x="210" y="443"/>
                  </a:lnTo>
                  <a:lnTo>
                    <a:pt x="219" y="436"/>
                  </a:lnTo>
                  <a:lnTo>
                    <a:pt x="225" y="430"/>
                  </a:lnTo>
                  <a:lnTo>
                    <a:pt x="231" y="424"/>
                  </a:lnTo>
                  <a:lnTo>
                    <a:pt x="237" y="418"/>
                  </a:lnTo>
                  <a:lnTo>
                    <a:pt x="246" y="412"/>
                  </a:lnTo>
                  <a:lnTo>
                    <a:pt x="256" y="387"/>
                  </a:lnTo>
                  <a:lnTo>
                    <a:pt x="259" y="381"/>
                  </a:lnTo>
                  <a:lnTo>
                    <a:pt x="259" y="378"/>
                  </a:lnTo>
                  <a:lnTo>
                    <a:pt x="259" y="375"/>
                  </a:lnTo>
                  <a:lnTo>
                    <a:pt x="259" y="372"/>
                  </a:lnTo>
                  <a:lnTo>
                    <a:pt x="259" y="369"/>
                  </a:lnTo>
                  <a:lnTo>
                    <a:pt x="259" y="363"/>
                  </a:lnTo>
                  <a:lnTo>
                    <a:pt x="256" y="360"/>
                  </a:lnTo>
                  <a:lnTo>
                    <a:pt x="256" y="356"/>
                  </a:lnTo>
                  <a:lnTo>
                    <a:pt x="253" y="350"/>
                  </a:lnTo>
                  <a:lnTo>
                    <a:pt x="253" y="347"/>
                  </a:lnTo>
                  <a:lnTo>
                    <a:pt x="250" y="344"/>
                  </a:lnTo>
                  <a:lnTo>
                    <a:pt x="246" y="338"/>
                  </a:lnTo>
                  <a:lnTo>
                    <a:pt x="243" y="335"/>
                  </a:lnTo>
                  <a:lnTo>
                    <a:pt x="240" y="332"/>
                  </a:lnTo>
                  <a:lnTo>
                    <a:pt x="237" y="329"/>
                  </a:lnTo>
                  <a:lnTo>
                    <a:pt x="234" y="326"/>
                  </a:lnTo>
                  <a:lnTo>
                    <a:pt x="228" y="326"/>
                  </a:lnTo>
                  <a:lnTo>
                    <a:pt x="210" y="320"/>
                  </a:lnTo>
                  <a:lnTo>
                    <a:pt x="210" y="320"/>
                  </a:lnTo>
                  <a:lnTo>
                    <a:pt x="213" y="316"/>
                  </a:lnTo>
                  <a:lnTo>
                    <a:pt x="213" y="316"/>
                  </a:lnTo>
                  <a:lnTo>
                    <a:pt x="213" y="313"/>
                  </a:lnTo>
                  <a:lnTo>
                    <a:pt x="216" y="310"/>
                  </a:lnTo>
                  <a:lnTo>
                    <a:pt x="216" y="310"/>
                  </a:lnTo>
                  <a:lnTo>
                    <a:pt x="219" y="307"/>
                  </a:lnTo>
                  <a:lnTo>
                    <a:pt x="219" y="304"/>
                  </a:lnTo>
                  <a:lnTo>
                    <a:pt x="246" y="286"/>
                  </a:lnTo>
                  <a:lnTo>
                    <a:pt x="250" y="280"/>
                  </a:lnTo>
                  <a:lnTo>
                    <a:pt x="253" y="276"/>
                  </a:lnTo>
                  <a:lnTo>
                    <a:pt x="259" y="270"/>
                  </a:lnTo>
                  <a:lnTo>
                    <a:pt x="259" y="267"/>
                  </a:lnTo>
                  <a:lnTo>
                    <a:pt x="262" y="261"/>
                  </a:lnTo>
                  <a:lnTo>
                    <a:pt x="265" y="255"/>
                  </a:lnTo>
                  <a:lnTo>
                    <a:pt x="265" y="249"/>
                  </a:lnTo>
                  <a:lnTo>
                    <a:pt x="265" y="243"/>
                  </a:lnTo>
                  <a:lnTo>
                    <a:pt x="262" y="233"/>
                  </a:lnTo>
                  <a:lnTo>
                    <a:pt x="262" y="224"/>
                  </a:lnTo>
                  <a:lnTo>
                    <a:pt x="259" y="215"/>
                  </a:lnTo>
                  <a:lnTo>
                    <a:pt x="253" y="209"/>
                  </a:lnTo>
                  <a:lnTo>
                    <a:pt x="246" y="203"/>
                  </a:lnTo>
                  <a:lnTo>
                    <a:pt x="240" y="196"/>
                  </a:lnTo>
                  <a:lnTo>
                    <a:pt x="231" y="193"/>
                  </a:lnTo>
                  <a:lnTo>
                    <a:pt x="222" y="190"/>
                  </a:lnTo>
                  <a:lnTo>
                    <a:pt x="213" y="190"/>
                  </a:lnTo>
                  <a:lnTo>
                    <a:pt x="200" y="190"/>
                  </a:lnTo>
                  <a:lnTo>
                    <a:pt x="203" y="187"/>
                  </a:lnTo>
                  <a:lnTo>
                    <a:pt x="210" y="184"/>
                  </a:lnTo>
                  <a:lnTo>
                    <a:pt x="213" y="181"/>
                  </a:lnTo>
                  <a:lnTo>
                    <a:pt x="219" y="175"/>
                  </a:lnTo>
                  <a:lnTo>
                    <a:pt x="222" y="172"/>
                  </a:lnTo>
                  <a:lnTo>
                    <a:pt x="228" y="169"/>
                  </a:lnTo>
                  <a:lnTo>
                    <a:pt x="231" y="166"/>
                  </a:lnTo>
                  <a:lnTo>
                    <a:pt x="237" y="160"/>
                  </a:lnTo>
                  <a:lnTo>
                    <a:pt x="265" y="126"/>
                  </a:lnTo>
                  <a:close/>
                  <a:moveTo>
                    <a:pt x="77" y="58"/>
                  </a:moveTo>
                  <a:lnTo>
                    <a:pt x="77" y="58"/>
                  </a:lnTo>
                  <a:lnTo>
                    <a:pt x="77" y="58"/>
                  </a:lnTo>
                  <a:lnTo>
                    <a:pt x="77" y="55"/>
                  </a:lnTo>
                  <a:lnTo>
                    <a:pt x="77" y="55"/>
                  </a:lnTo>
                  <a:lnTo>
                    <a:pt x="77" y="55"/>
                  </a:lnTo>
                  <a:lnTo>
                    <a:pt x="77" y="55"/>
                  </a:lnTo>
                  <a:lnTo>
                    <a:pt x="77" y="55"/>
                  </a:lnTo>
                  <a:lnTo>
                    <a:pt x="77" y="55"/>
                  </a:lnTo>
                  <a:lnTo>
                    <a:pt x="77" y="55"/>
                  </a:lnTo>
                  <a:lnTo>
                    <a:pt x="77" y="55"/>
                  </a:lnTo>
                  <a:lnTo>
                    <a:pt x="77" y="55"/>
                  </a:lnTo>
                  <a:lnTo>
                    <a:pt x="77" y="55"/>
                  </a:lnTo>
                  <a:lnTo>
                    <a:pt x="77" y="55"/>
                  </a:lnTo>
                  <a:lnTo>
                    <a:pt x="77" y="55"/>
                  </a:lnTo>
                  <a:lnTo>
                    <a:pt x="77" y="55"/>
                  </a:lnTo>
                  <a:lnTo>
                    <a:pt x="77" y="58"/>
                  </a:lnTo>
                  <a:lnTo>
                    <a:pt x="77" y="58"/>
                  </a:lnTo>
                  <a:close/>
                  <a:moveTo>
                    <a:pt x="77" y="603"/>
                  </a:moveTo>
                  <a:lnTo>
                    <a:pt x="80" y="603"/>
                  </a:lnTo>
                  <a:lnTo>
                    <a:pt x="80" y="600"/>
                  </a:lnTo>
                  <a:lnTo>
                    <a:pt x="83" y="600"/>
                  </a:lnTo>
                  <a:lnTo>
                    <a:pt x="83" y="596"/>
                  </a:lnTo>
                  <a:lnTo>
                    <a:pt x="86" y="596"/>
                  </a:lnTo>
                  <a:lnTo>
                    <a:pt x="89" y="596"/>
                  </a:lnTo>
                  <a:lnTo>
                    <a:pt x="89" y="593"/>
                  </a:lnTo>
                  <a:lnTo>
                    <a:pt x="93" y="593"/>
                  </a:lnTo>
                  <a:lnTo>
                    <a:pt x="89" y="593"/>
                  </a:lnTo>
                  <a:lnTo>
                    <a:pt x="89" y="596"/>
                  </a:lnTo>
                  <a:lnTo>
                    <a:pt x="86" y="596"/>
                  </a:lnTo>
                  <a:lnTo>
                    <a:pt x="86" y="596"/>
                  </a:lnTo>
                  <a:lnTo>
                    <a:pt x="83" y="600"/>
                  </a:lnTo>
                  <a:lnTo>
                    <a:pt x="80" y="600"/>
                  </a:lnTo>
                  <a:lnTo>
                    <a:pt x="80" y="603"/>
                  </a:lnTo>
                  <a:lnTo>
                    <a:pt x="77" y="603"/>
                  </a:lnTo>
                  <a:close/>
                </a:path>
              </a:pathLst>
            </a:cu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23" name="Freeform 39"/>
            <p:cNvSpPr>
              <a:spLocks/>
            </p:cNvSpPr>
            <p:nvPr/>
          </p:nvSpPr>
          <p:spPr bwMode="auto">
            <a:xfrm>
              <a:off x="3482" y="1310"/>
              <a:ext cx="388" cy="474"/>
            </a:xfrm>
            <a:custGeom>
              <a:avLst/>
              <a:gdLst/>
              <a:ahLst/>
              <a:cxnLst>
                <a:cxn ang="0">
                  <a:pos x="382" y="283"/>
                </a:cxn>
                <a:cxn ang="0">
                  <a:pos x="351" y="265"/>
                </a:cxn>
                <a:cxn ang="0">
                  <a:pos x="339" y="262"/>
                </a:cxn>
                <a:cxn ang="0">
                  <a:pos x="333" y="262"/>
                </a:cxn>
                <a:cxn ang="0">
                  <a:pos x="336" y="262"/>
                </a:cxn>
                <a:cxn ang="0">
                  <a:pos x="351" y="228"/>
                </a:cxn>
                <a:cxn ang="0">
                  <a:pos x="354" y="213"/>
                </a:cxn>
                <a:cxn ang="0">
                  <a:pos x="354" y="206"/>
                </a:cxn>
                <a:cxn ang="0">
                  <a:pos x="351" y="194"/>
                </a:cxn>
                <a:cxn ang="0">
                  <a:pos x="317" y="166"/>
                </a:cxn>
                <a:cxn ang="0">
                  <a:pos x="268" y="169"/>
                </a:cxn>
                <a:cxn ang="0">
                  <a:pos x="234" y="176"/>
                </a:cxn>
                <a:cxn ang="0">
                  <a:pos x="228" y="173"/>
                </a:cxn>
                <a:cxn ang="0">
                  <a:pos x="262" y="136"/>
                </a:cxn>
                <a:cxn ang="0">
                  <a:pos x="271" y="111"/>
                </a:cxn>
                <a:cxn ang="0">
                  <a:pos x="265" y="74"/>
                </a:cxn>
                <a:cxn ang="0">
                  <a:pos x="234" y="49"/>
                </a:cxn>
                <a:cxn ang="0">
                  <a:pos x="194" y="53"/>
                </a:cxn>
                <a:cxn ang="0">
                  <a:pos x="163" y="56"/>
                </a:cxn>
                <a:cxn ang="0">
                  <a:pos x="157" y="37"/>
                </a:cxn>
                <a:cxn ang="0">
                  <a:pos x="142" y="9"/>
                </a:cxn>
                <a:cxn ang="0">
                  <a:pos x="99" y="0"/>
                </a:cxn>
                <a:cxn ang="0">
                  <a:pos x="46" y="40"/>
                </a:cxn>
                <a:cxn ang="0">
                  <a:pos x="9" y="111"/>
                </a:cxn>
                <a:cxn ang="0">
                  <a:pos x="6" y="89"/>
                </a:cxn>
                <a:cxn ang="0">
                  <a:pos x="3" y="102"/>
                </a:cxn>
                <a:cxn ang="0">
                  <a:pos x="13" y="145"/>
                </a:cxn>
                <a:cxn ang="0">
                  <a:pos x="40" y="160"/>
                </a:cxn>
                <a:cxn ang="0">
                  <a:pos x="59" y="163"/>
                </a:cxn>
                <a:cxn ang="0">
                  <a:pos x="93" y="157"/>
                </a:cxn>
                <a:cxn ang="0">
                  <a:pos x="120" y="154"/>
                </a:cxn>
                <a:cxn ang="0">
                  <a:pos x="99" y="188"/>
                </a:cxn>
                <a:cxn ang="0">
                  <a:pos x="83" y="222"/>
                </a:cxn>
                <a:cxn ang="0">
                  <a:pos x="80" y="237"/>
                </a:cxn>
                <a:cxn ang="0">
                  <a:pos x="89" y="271"/>
                </a:cxn>
                <a:cxn ang="0">
                  <a:pos x="133" y="286"/>
                </a:cxn>
                <a:cxn ang="0">
                  <a:pos x="176" y="280"/>
                </a:cxn>
                <a:cxn ang="0">
                  <a:pos x="197" y="277"/>
                </a:cxn>
                <a:cxn ang="0">
                  <a:pos x="185" y="293"/>
                </a:cxn>
                <a:cxn ang="0">
                  <a:pos x="176" y="333"/>
                </a:cxn>
                <a:cxn ang="0">
                  <a:pos x="197" y="369"/>
                </a:cxn>
                <a:cxn ang="0">
                  <a:pos x="222" y="376"/>
                </a:cxn>
                <a:cxn ang="0">
                  <a:pos x="237" y="376"/>
                </a:cxn>
                <a:cxn ang="0">
                  <a:pos x="243" y="379"/>
                </a:cxn>
                <a:cxn ang="0">
                  <a:pos x="228" y="397"/>
                </a:cxn>
                <a:cxn ang="0">
                  <a:pos x="219" y="425"/>
                </a:cxn>
                <a:cxn ang="0">
                  <a:pos x="231" y="459"/>
                </a:cxn>
                <a:cxn ang="0">
                  <a:pos x="274" y="471"/>
                </a:cxn>
                <a:cxn ang="0">
                  <a:pos x="311" y="462"/>
                </a:cxn>
                <a:cxn ang="0">
                  <a:pos x="342" y="453"/>
                </a:cxn>
                <a:cxn ang="0">
                  <a:pos x="373" y="419"/>
                </a:cxn>
                <a:cxn ang="0">
                  <a:pos x="370" y="388"/>
                </a:cxn>
                <a:cxn ang="0">
                  <a:pos x="363" y="376"/>
                </a:cxn>
                <a:cxn ang="0">
                  <a:pos x="366" y="363"/>
                </a:cxn>
                <a:cxn ang="0">
                  <a:pos x="388" y="314"/>
                </a:cxn>
              </a:cxnLst>
              <a:rect l="0" t="0" r="r" b="b"/>
              <a:pathLst>
                <a:path w="388" h="474">
                  <a:moveTo>
                    <a:pt x="388" y="314"/>
                  </a:moveTo>
                  <a:lnTo>
                    <a:pt x="388" y="305"/>
                  </a:lnTo>
                  <a:lnTo>
                    <a:pt x="388" y="299"/>
                  </a:lnTo>
                  <a:lnTo>
                    <a:pt x="385" y="289"/>
                  </a:lnTo>
                  <a:lnTo>
                    <a:pt x="382" y="283"/>
                  </a:lnTo>
                  <a:lnTo>
                    <a:pt x="376" y="277"/>
                  </a:lnTo>
                  <a:lnTo>
                    <a:pt x="370" y="271"/>
                  </a:lnTo>
                  <a:lnTo>
                    <a:pt x="363" y="268"/>
                  </a:lnTo>
                  <a:lnTo>
                    <a:pt x="357" y="265"/>
                  </a:lnTo>
                  <a:lnTo>
                    <a:pt x="351" y="265"/>
                  </a:lnTo>
                  <a:lnTo>
                    <a:pt x="348" y="262"/>
                  </a:lnTo>
                  <a:lnTo>
                    <a:pt x="348" y="262"/>
                  </a:lnTo>
                  <a:lnTo>
                    <a:pt x="345" y="262"/>
                  </a:lnTo>
                  <a:lnTo>
                    <a:pt x="342" y="262"/>
                  </a:lnTo>
                  <a:lnTo>
                    <a:pt x="339" y="262"/>
                  </a:lnTo>
                  <a:lnTo>
                    <a:pt x="339" y="262"/>
                  </a:lnTo>
                  <a:lnTo>
                    <a:pt x="336" y="262"/>
                  </a:lnTo>
                  <a:lnTo>
                    <a:pt x="333" y="262"/>
                  </a:lnTo>
                  <a:lnTo>
                    <a:pt x="333" y="262"/>
                  </a:lnTo>
                  <a:lnTo>
                    <a:pt x="333" y="262"/>
                  </a:lnTo>
                  <a:lnTo>
                    <a:pt x="336" y="262"/>
                  </a:lnTo>
                  <a:lnTo>
                    <a:pt x="336" y="262"/>
                  </a:lnTo>
                  <a:lnTo>
                    <a:pt x="336" y="262"/>
                  </a:lnTo>
                  <a:lnTo>
                    <a:pt x="336" y="262"/>
                  </a:lnTo>
                  <a:lnTo>
                    <a:pt x="336" y="262"/>
                  </a:lnTo>
                  <a:lnTo>
                    <a:pt x="336" y="259"/>
                  </a:lnTo>
                  <a:lnTo>
                    <a:pt x="348" y="237"/>
                  </a:lnTo>
                  <a:lnTo>
                    <a:pt x="351" y="234"/>
                  </a:lnTo>
                  <a:lnTo>
                    <a:pt x="351" y="231"/>
                  </a:lnTo>
                  <a:lnTo>
                    <a:pt x="351" y="228"/>
                  </a:lnTo>
                  <a:lnTo>
                    <a:pt x="354" y="225"/>
                  </a:lnTo>
                  <a:lnTo>
                    <a:pt x="354" y="222"/>
                  </a:lnTo>
                  <a:lnTo>
                    <a:pt x="354" y="219"/>
                  </a:lnTo>
                  <a:lnTo>
                    <a:pt x="354" y="216"/>
                  </a:lnTo>
                  <a:lnTo>
                    <a:pt x="354" y="213"/>
                  </a:lnTo>
                  <a:lnTo>
                    <a:pt x="354" y="209"/>
                  </a:lnTo>
                  <a:lnTo>
                    <a:pt x="354" y="206"/>
                  </a:lnTo>
                  <a:lnTo>
                    <a:pt x="354" y="206"/>
                  </a:lnTo>
                  <a:lnTo>
                    <a:pt x="354" y="206"/>
                  </a:lnTo>
                  <a:lnTo>
                    <a:pt x="354" y="206"/>
                  </a:lnTo>
                  <a:lnTo>
                    <a:pt x="354" y="206"/>
                  </a:lnTo>
                  <a:lnTo>
                    <a:pt x="354" y="203"/>
                  </a:lnTo>
                  <a:lnTo>
                    <a:pt x="354" y="203"/>
                  </a:lnTo>
                  <a:lnTo>
                    <a:pt x="354" y="203"/>
                  </a:lnTo>
                  <a:lnTo>
                    <a:pt x="351" y="194"/>
                  </a:lnTo>
                  <a:lnTo>
                    <a:pt x="348" y="185"/>
                  </a:lnTo>
                  <a:lnTo>
                    <a:pt x="342" y="179"/>
                  </a:lnTo>
                  <a:lnTo>
                    <a:pt x="336" y="173"/>
                  </a:lnTo>
                  <a:lnTo>
                    <a:pt x="326" y="169"/>
                  </a:lnTo>
                  <a:lnTo>
                    <a:pt x="317" y="166"/>
                  </a:lnTo>
                  <a:lnTo>
                    <a:pt x="308" y="163"/>
                  </a:lnTo>
                  <a:lnTo>
                    <a:pt x="299" y="163"/>
                  </a:lnTo>
                  <a:lnTo>
                    <a:pt x="280" y="166"/>
                  </a:lnTo>
                  <a:lnTo>
                    <a:pt x="274" y="169"/>
                  </a:lnTo>
                  <a:lnTo>
                    <a:pt x="268" y="169"/>
                  </a:lnTo>
                  <a:lnTo>
                    <a:pt x="262" y="169"/>
                  </a:lnTo>
                  <a:lnTo>
                    <a:pt x="253" y="173"/>
                  </a:lnTo>
                  <a:lnTo>
                    <a:pt x="246" y="173"/>
                  </a:lnTo>
                  <a:lnTo>
                    <a:pt x="240" y="176"/>
                  </a:lnTo>
                  <a:lnTo>
                    <a:pt x="234" y="176"/>
                  </a:lnTo>
                  <a:lnTo>
                    <a:pt x="225" y="176"/>
                  </a:lnTo>
                  <a:lnTo>
                    <a:pt x="225" y="176"/>
                  </a:lnTo>
                  <a:lnTo>
                    <a:pt x="228" y="176"/>
                  </a:lnTo>
                  <a:lnTo>
                    <a:pt x="228" y="176"/>
                  </a:lnTo>
                  <a:lnTo>
                    <a:pt x="228" y="173"/>
                  </a:lnTo>
                  <a:lnTo>
                    <a:pt x="228" y="173"/>
                  </a:lnTo>
                  <a:lnTo>
                    <a:pt x="228" y="173"/>
                  </a:lnTo>
                  <a:lnTo>
                    <a:pt x="231" y="173"/>
                  </a:lnTo>
                  <a:lnTo>
                    <a:pt x="231" y="169"/>
                  </a:lnTo>
                  <a:lnTo>
                    <a:pt x="262" y="136"/>
                  </a:lnTo>
                  <a:lnTo>
                    <a:pt x="265" y="129"/>
                  </a:lnTo>
                  <a:lnTo>
                    <a:pt x="268" y="126"/>
                  </a:lnTo>
                  <a:lnTo>
                    <a:pt x="271" y="120"/>
                  </a:lnTo>
                  <a:lnTo>
                    <a:pt x="271" y="117"/>
                  </a:lnTo>
                  <a:lnTo>
                    <a:pt x="271" y="111"/>
                  </a:lnTo>
                  <a:lnTo>
                    <a:pt x="271" y="105"/>
                  </a:lnTo>
                  <a:lnTo>
                    <a:pt x="271" y="102"/>
                  </a:lnTo>
                  <a:lnTo>
                    <a:pt x="271" y="96"/>
                  </a:lnTo>
                  <a:lnTo>
                    <a:pt x="268" y="83"/>
                  </a:lnTo>
                  <a:lnTo>
                    <a:pt x="265" y="74"/>
                  </a:lnTo>
                  <a:lnTo>
                    <a:pt x="262" y="68"/>
                  </a:lnTo>
                  <a:lnTo>
                    <a:pt x="256" y="62"/>
                  </a:lnTo>
                  <a:lnTo>
                    <a:pt x="250" y="56"/>
                  </a:lnTo>
                  <a:lnTo>
                    <a:pt x="240" y="53"/>
                  </a:lnTo>
                  <a:lnTo>
                    <a:pt x="234" y="49"/>
                  </a:lnTo>
                  <a:lnTo>
                    <a:pt x="225" y="46"/>
                  </a:lnTo>
                  <a:lnTo>
                    <a:pt x="216" y="49"/>
                  </a:lnTo>
                  <a:lnTo>
                    <a:pt x="206" y="49"/>
                  </a:lnTo>
                  <a:lnTo>
                    <a:pt x="200" y="53"/>
                  </a:lnTo>
                  <a:lnTo>
                    <a:pt x="194" y="53"/>
                  </a:lnTo>
                  <a:lnTo>
                    <a:pt x="188" y="53"/>
                  </a:lnTo>
                  <a:lnTo>
                    <a:pt x="182" y="53"/>
                  </a:lnTo>
                  <a:lnTo>
                    <a:pt x="176" y="56"/>
                  </a:lnTo>
                  <a:lnTo>
                    <a:pt x="169" y="56"/>
                  </a:lnTo>
                  <a:lnTo>
                    <a:pt x="163" y="56"/>
                  </a:lnTo>
                  <a:lnTo>
                    <a:pt x="157" y="56"/>
                  </a:lnTo>
                  <a:lnTo>
                    <a:pt x="157" y="53"/>
                  </a:lnTo>
                  <a:lnTo>
                    <a:pt x="157" y="46"/>
                  </a:lnTo>
                  <a:lnTo>
                    <a:pt x="157" y="40"/>
                  </a:lnTo>
                  <a:lnTo>
                    <a:pt x="157" y="37"/>
                  </a:lnTo>
                  <a:lnTo>
                    <a:pt x="154" y="31"/>
                  </a:lnTo>
                  <a:lnTo>
                    <a:pt x="154" y="25"/>
                  </a:lnTo>
                  <a:lnTo>
                    <a:pt x="151" y="22"/>
                  </a:lnTo>
                  <a:lnTo>
                    <a:pt x="148" y="16"/>
                  </a:lnTo>
                  <a:lnTo>
                    <a:pt x="142" y="9"/>
                  </a:lnTo>
                  <a:lnTo>
                    <a:pt x="133" y="3"/>
                  </a:lnTo>
                  <a:lnTo>
                    <a:pt x="126" y="0"/>
                  </a:lnTo>
                  <a:lnTo>
                    <a:pt x="117" y="0"/>
                  </a:lnTo>
                  <a:lnTo>
                    <a:pt x="108" y="0"/>
                  </a:lnTo>
                  <a:lnTo>
                    <a:pt x="99" y="0"/>
                  </a:lnTo>
                  <a:lnTo>
                    <a:pt x="89" y="3"/>
                  </a:lnTo>
                  <a:lnTo>
                    <a:pt x="83" y="9"/>
                  </a:lnTo>
                  <a:lnTo>
                    <a:pt x="68" y="19"/>
                  </a:lnTo>
                  <a:lnTo>
                    <a:pt x="56" y="28"/>
                  </a:lnTo>
                  <a:lnTo>
                    <a:pt x="46" y="40"/>
                  </a:lnTo>
                  <a:lnTo>
                    <a:pt x="34" y="53"/>
                  </a:lnTo>
                  <a:lnTo>
                    <a:pt x="25" y="65"/>
                  </a:lnTo>
                  <a:lnTo>
                    <a:pt x="16" y="80"/>
                  </a:lnTo>
                  <a:lnTo>
                    <a:pt x="13" y="96"/>
                  </a:lnTo>
                  <a:lnTo>
                    <a:pt x="9" y="111"/>
                  </a:lnTo>
                  <a:lnTo>
                    <a:pt x="9" y="83"/>
                  </a:lnTo>
                  <a:lnTo>
                    <a:pt x="9" y="86"/>
                  </a:lnTo>
                  <a:lnTo>
                    <a:pt x="9" y="86"/>
                  </a:lnTo>
                  <a:lnTo>
                    <a:pt x="6" y="86"/>
                  </a:lnTo>
                  <a:lnTo>
                    <a:pt x="6" y="89"/>
                  </a:lnTo>
                  <a:lnTo>
                    <a:pt x="6" y="89"/>
                  </a:lnTo>
                  <a:lnTo>
                    <a:pt x="6" y="89"/>
                  </a:lnTo>
                  <a:lnTo>
                    <a:pt x="6" y="93"/>
                  </a:lnTo>
                  <a:lnTo>
                    <a:pt x="6" y="93"/>
                  </a:lnTo>
                  <a:lnTo>
                    <a:pt x="3" y="102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3" y="129"/>
                  </a:lnTo>
                  <a:lnTo>
                    <a:pt x="6" y="136"/>
                  </a:lnTo>
                  <a:lnTo>
                    <a:pt x="13" y="145"/>
                  </a:lnTo>
                  <a:lnTo>
                    <a:pt x="19" y="151"/>
                  </a:lnTo>
                  <a:lnTo>
                    <a:pt x="28" y="154"/>
                  </a:lnTo>
                  <a:lnTo>
                    <a:pt x="34" y="157"/>
                  </a:lnTo>
                  <a:lnTo>
                    <a:pt x="37" y="160"/>
                  </a:lnTo>
                  <a:lnTo>
                    <a:pt x="40" y="160"/>
                  </a:lnTo>
                  <a:lnTo>
                    <a:pt x="46" y="160"/>
                  </a:lnTo>
                  <a:lnTo>
                    <a:pt x="49" y="163"/>
                  </a:lnTo>
                  <a:lnTo>
                    <a:pt x="53" y="163"/>
                  </a:lnTo>
                  <a:lnTo>
                    <a:pt x="56" y="163"/>
                  </a:lnTo>
                  <a:lnTo>
                    <a:pt x="59" y="163"/>
                  </a:lnTo>
                  <a:lnTo>
                    <a:pt x="65" y="160"/>
                  </a:lnTo>
                  <a:lnTo>
                    <a:pt x="77" y="157"/>
                  </a:lnTo>
                  <a:lnTo>
                    <a:pt x="83" y="157"/>
                  </a:lnTo>
                  <a:lnTo>
                    <a:pt x="89" y="157"/>
                  </a:lnTo>
                  <a:lnTo>
                    <a:pt x="93" y="157"/>
                  </a:lnTo>
                  <a:lnTo>
                    <a:pt x="99" y="157"/>
                  </a:lnTo>
                  <a:lnTo>
                    <a:pt x="105" y="157"/>
                  </a:lnTo>
                  <a:lnTo>
                    <a:pt x="111" y="157"/>
                  </a:lnTo>
                  <a:lnTo>
                    <a:pt x="114" y="154"/>
                  </a:lnTo>
                  <a:lnTo>
                    <a:pt x="120" y="154"/>
                  </a:lnTo>
                  <a:lnTo>
                    <a:pt x="117" y="160"/>
                  </a:lnTo>
                  <a:lnTo>
                    <a:pt x="111" y="169"/>
                  </a:lnTo>
                  <a:lnTo>
                    <a:pt x="108" y="176"/>
                  </a:lnTo>
                  <a:lnTo>
                    <a:pt x="102" y="182"/>
                  </a:lnTo>
                  <a:lnTo>
                    <a:pt x="99" y="188"/>
                  </a:lnTo>
                  <a:lnTo>
                    <a:pt x="96" y="197"/>
                  </a:lnTo>
                  <a:lnTo>
                    <a:pt x="93" y="203"/>
                  </a:lnTo>
                  <a:lnTo>
                    <a:pt x="89" y="213"/>
                  </a:lnTo>
                  <a:lnTo>
                    <a:pt x="83" y="219"/>
                  </a:lnTo>
                  <a:lnTo>
                    <a:pt x="83" y="222"/>
                  </a:lnTo>
                  <a:lnTo>
                    <a:pt x="83" y="225"/>
                  </a:lnTo>
                  <a:lnTo>
                    <a:pt x="80" y="228"/>
                  </a:lnTo>
                  <a:lnTo>
                    <a:pt x="80" y="231"/>
                  </a:lnTo>
                  <a:lnTo>
                    <a:pt x="80" y="234"/>
                  </a:lnTo>
                  <a:lnTo>
                    <a:pt x="80" y="237"/>
                  </a:lnTo>
                  <a:lnTo>
                    <a:pt x="80" y="240"/>
                  </a:lnTo>
                  <a:lnTo>
                    <a:pt x="80" y="246"/>
                  </a:lnTo>
                  <a:lnTo>
                    <a:pt x="83" y="256"/>
                  </a:lnTo>
                  <a:lnTo>
                    <a:pt x="86" y="262"/>
                  </a:lnTo>
                  <a:lnTo>
                    <a:pt x="89" y="271"/>
                  </a:lnTo>
                  <a:lnTo>
                    <a:pt x="96" y="277"/>
                  </a:lnTo>
                  <a:lnTo>
                    <a:pt x="105" y="280"/>
                  </a:lnTo>
                  <a:lnTo>
                    <a:pt x="114" y="283"/>
                  </a:lnTo>
                  <a:lnTo>
                    <a:pt x="123" y="286"/>
                  </a:lnTo>
                  <a:lnTo>
                    <a:pt x="133" y="286"/>
                  </a:lnTo>
                  <a:lnTo>
                    <a:pt x="154" y="283"/>
                  </a:lnTo>
                  <a:lnTo>
                    <a:pt x="160" y="283"/>
                  </a:lnTo>
                  <a:lnTo>
                    <a:pt x="163" y="280"/>
                  </a:lnTo>
                  <a:lnTo>
                    <a:pt x="169" y="280"/>
                  </a:lnTo>
                  <a:lnTo>
                    <a:pt x="176" y="280"/>
                  </a:lnTo>
                  <a:lnTo>
                    <a:pt x="182" y="277"/>
                  </a:lnTo>
                  <a:lnTo>
                    <a:pt x="188" y="277"/>
                  </a:lnTo>
                  <a:lnTo>
                    <a:pt x="191" y="277"/>
                  </a:lnTo>
                  <a:lnTo>
                    <a:pt x="197" y="274"/>
                  </a:lnTo>
                  <a:lnTo>
                    <a:pt x="197" y="277"/>
                  </a:lnTo>
                  <a:lnTo>
                    <a:pt x="194" y="280"/>
                  </a:lnTo>
                  <a:lnTo>
                    <a:pt x="191" y="283"/>
                  </a:lnTo>
                  <a:lnTo>
                    <a:pt x="191" y="286"/>
                  </a:lnTo>
                  <a:lnTo>
                    <a:pt x="188" y="289"/>
                  </a:lnTo>
                  <a:lnTo>
                    <a:pt x="185" y="293"/>
                  </a:lnTo>
                  <a:lnTo>
                    <a:pt x="185" y="296"/>
                  </a:lnTo>
                  <a:lnTo>
                    <a:pt x="182" y="299"/>
                  </a:lnTo>
                  <a:lnTo>
                    <a:pt x="176" y="314"/>
                  </a:lnTo>
                  <a:lnTo>
                    <a:pt x="176" y="323"/>
                  </a:lnTo>
                  <a:lnTo>
                    <a:pt x="176" y="333"/>
                  </a:lnTo>
                  <a:lnTo>
                    <a:pt x="176" y="342"/>
                  </a:lnTo>
                  <a:lnTo>
                    <a:pt x="179" y="351"/>
                  </a:lnTo>
                  <a:lnTo>
                    <a:pt x="185" y="357"/>
                  </a:lnTo>
                  <a:lnTo>
                    <a:pt x="191" y="363"/>
                  </a:lnTo>
                  <a:lnTo>
                    <a:pt x="197" y="369"/>
                  </a:lnTo>
                  <a:lnTo>
                    <a:pt x="206" y="373"/>
                  </a:lnTo>
                  <a:lnTo>
                    <a:pt x="213" y="373"/>
                  </a:lnTo>
                  <a:lnTo>
                    <a:pt x="216" y="376"/>
                  </a:lnTo>
                  <a:lnTo>
                    <a:pt x="219" y="376"/>
                  </a:lnTo>
                  <a:lnTo>
                    <a:pt x="222" y="376"/>
                  </a:lnTo>
                  <a:lnTo>
                    <a:pt x="225" y="376"/>
                  </a:lnTo>
                  <a:lnTo>
                    <a:pt x="228" y="376"/>
                  </a:lnTo>
                  <a:lnTo>
                    <a:pt x="231" y="376"/>
                  </a:lnTo>
                  <a:lnTo>
                    <a:pt x="234" y="376"/>
                  </a:lnTo>
                  <a:lnTo>
                    <a:pt x="237" y="376"/>
                  </a:lnTo>
                  <a:lnTo>
                    <a:pt x="250" y="369"/>
                  </a:lnTo>
                  <a:lnTo>
                    <a:pt x="246" y="373"/>
                  </a:lnTo>
                  <a:lnTo>
                    <a:pt x="246" y="376"/>
                  </a:lnTo>
                  <a:lnTo>
                    <a:pt x="243" y="376"/>
                  </a:lnTo>
                  <a:lnTo>
                    <a:pt x="243" y="379"/>
                  </a:lnTo>
                  <a:lnTo>
                    <a:pt x="240" y="382"/>
                  </a:lnTo>
                  <a:lnTo>
                    <a:pt x="240" y="382"/>
                  </a:lnTo>
                  <a:lnTo>
                    <a:pt x="237" y="385"/>
                  </a:lnTo>
                  <a:lnTo>
                    <a:pt x="237" y="385"/>
                  </a:lnTo>
                  <a:lnTo>
                    <a:pt x="228" y="397"/>
                  </a:lnTo>
                  <a:lnTo>
                    <a:pt x="225" y="400"/>
                  </a:lnTo>
                  <a:lnTo>
                    <a:pt x="222" y="406"/>
                  </a:lnTo>
                  <a:lnTo>
                    <a:pt x="222" y="413"/>
                  </a:lnTo>
                  <a:lnTo>
                    <a:pt x="219" y="419"/>
                  </a:lnTo>
                  <a:lnTo>
                    <a:pt x="219" y="425"/>
                  </a:lnTo>
                  <a:lnTo>
                    <a:pt x="219" y="431"/>
                  </a:lnTo>
                  <a:lnTo>
                    <a:pt x="219" y="437"/>
                  </a:lnTo>
                  <a:lnTo>
                    <a:pt x="222" y="443"/>
                  </a:lnTo>
                  <a:lnTo>
                    <a:pt x="225" y="453"/>
                  </a:lnTo>
                  <a:lnTo>
                    <a:pt x="231" y="459"/>
                  </a:lnTo>
                  <a:lnTo>
                    <a:pt x="237" y="465"/>
                  </a:lnTo>
                  <a:lnTo>
                    <a:pt x="246" y="468"/>
                  </a:lnTo>
                  <a:lnTo>
                    <a:pt x="256" y="471"/>
                  </a:lnTo>
                  <a:lnTo>
                    <a:pt x="265" y="474"/>
                  </a:lnTo>
                  <a:lnTo>
                    <a:pt x="274" y="471"/>
                  </a:lnTo>
                  <a:lnTo>
                    <a:pt x="283" y="471"/>
                  </a:lnTo>
                  <a:lnTo>
                    <a:pt x="290" y="468"/>
                  </a:lnTo>
                  <a:lnTo>
                    <a:pt x="296" y="465"/>
                  </a:lnTo>
                  <a:lnTo>
                    <a:pt x="302" y="462"/>
                  </a:lnTo>
                  <a:lnTo>
                    <a:pt x="311" y="462"/>
                  </a:lnTo>
                  <a:lnTo>
                    <a:pt x="317" y="459"/>
                  </a:lnTo>
                  <a:lnTo>
                    <a:pt x="323" y="459"/>
                  </a:lnTo>
                  <a:lnTo>
                    <a:pt x="330" y="456"/>
                  </a:lnTo>
                  <a:lnTo>
                    <a:pt x="336" y="453"/>
                  </a:lnTo>
                  <a:lnTo>
                    <a:pt x="342" y="453"/>
                  </a:lnTo>
                  <a:lnTo>
                    <a:pt x="351" y="446"/>
                  </a:lnTo>
                  <a:lnTo>
                    <a:pt x="357" y="443"/>
                  </a:lnTo>
                  <a:lnTo>
                    <a:pt x="363" y="437"/>
                  </a:lnTo>
                  <a:lnTo>
                    <a:pt x="370" y="428"/>
                  </a:lnTo>
                  <a:lnTo>
                    <a:pt x="373" y="419"/>
                  </a:lnTo>
                  <a:lnTo>
                    <a:pt x="373" y="413"/>
                  </a:lnTo>
                  <a:lnTo>
                    <a:pt x="373" y="403"/>
                  </a:lnTo>
                  <a:lnTo>
                    <a:pt x="373" y="394"/>
                  </a:lnTo>
                  <a:lnTo>
                    <a:pt x="370" y="391"/>
                  </a:lnTo>
                  <a:lnTo>
                    <a:pt x="370" y="388"/>
                  </a:lnTo>
                  <a:lnTo>
                    <a:pt x="370" y="385"/>
                  </a:lnTo>
                  <a:lnTo>
                    <a:pt x="366" y="382"/>
                  </a:lnTo>
                  <a:lnTo>
                    <a:pt x="366" y="382"/>
                  </a:lnTo>
                  <a:lnTo>
                    <a:pt x="363" y="379"/>
                  </a:lnTo>
                  <a:lnTo>
                    <a:pt x="363" y="376"/>
                  </a:lnTo>
                  <a:lnTo>
                    <a:pt x="360" y="376"/>
                  </a:lnTo>
                  <a:lnTo>
                    <a:pt x="363" y="373"/>
                  </a:lnTo>
                  <a:lnTo>
                    <a:pt x="363" y="369"/>
                  </a:lnTo>
                  <a:lnTo>
                    <a:pt x="366" y="366"/>
                  </a:lnTo>
                  <a:lnTo>
                    <a:pt x="366" y="363"/>
                  </a:lnTo>
                  <a:lnTo>
                    <a:pt x="370" y="360"/>
                  </a:lnTo>
                  <a:lnTo>
                    <a:pt x="370" y="357"/>
                  </a:lnTo>
                  <a:lnTo>
                    <a:pt x="373" y="357"/>
                  </a:lnTo>
                  <a:lnTo>
                    <a:pt x="373" y="354"/>
                  </a:lnTo>
                  <a:lnTo>
                    <a:pt x="388" y="314"/>
                  </a:lnTo>
                  <a:close/>
                </a:path>
              </a:pathLst>
            </a:cu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24" name="Freeform 40"/>
            <p:cNvSpPr>
              <a:spLocks noEditPoints="1"/>
            </p:cNvSpPr>
            <p:nvPr/>
          </p:nvSpPr>
          <p:spPr bwMode="auto">
            <a:xfrm>
              <a:off x="3491" y="3027"/>
              <a:ext cx="407" cy="172"/>
            </a:xfrm>
            <a:custGeom>
              <a:avLst/>
              <a:gdLst/>
              <a:ahLst/>
              <a:cxnLst>
                <a:cxn ang="0">
                  <a:pos x="385" y="31"/>
                </a:cxn>
                <a:cxn ang="0">
                  <a:pos x="348" y="25"/>
                </a:cxn>
                <a:cxn ang="0">
                  <a:pos x="327" y="34"/>
                </a:cxn>
                <a:cxn ang="0">
                  <a:pos x="308" y="43"/>
                </a:cxn>
                <a:cxn ang="0">
                  <a:pos x="293" y="34"/>
                </a:cxn>
                <a:cxn ang="0">
                  <a:pos x="274" y="25"/>
                </a:cxn>
                <a:cxn ang="0">
                  <a:pos x="234" y="31"/>
                </a:cxn>
                <a:cxn ang="0">
                  <a:pos x="213" y="37"/>
                </a:cxn>
                <a:cxn ang="0">
                  <a:pos x="200" y="34"/>
                </a:cxn>
                <a:cxn ang="0">
                  <a:pos x="194" y="25"/>
                </a:cxn>
                <a:cxn ang="0">
                  <a:pos x="182" y="9"/>
                </a:cxn>
                <a:cxn ang="0">
                  <a:pos x="160" y="0"/>
                </a:cxn>
                <a:cxn ang="0">
                  <a:pos x="130" y="3"/>
                </a:cxn>
                <a:cxn ang="0">
                  <a:pos x="108" y="9"/>
                </a:cxn>
                <a:cxn ang="0">
                  <a:pos x="87" y="19"/>
                </a:cxn>
                <a:cxn ang="0">
                  <a:pos x="87" y="16"/>
                </a:cxn>
                <a:cxn ang="0">
                  <a:pos x="84" y="16"/>
                </a:cxn>
                <a:cxn ang="0">
                  <a:pos x="47" y="9"/>
                </a:cxn>
                <a:cxn ang="0">
                  <a:pos x="19" y="31"/>
                </a:cxn>
                <a:cxn ang="0">
                  <a:pos x="16" y="37"/>
                </a:cxn>
                <a:cxn ang="0">
                  <a:pos x="13" y="43"/>
                </a:cxn>
                <a:cxn ang="0">
                  <a:pos x="31" y="83"/>
                </a:cxn>
                <a:cxn ang="0">
                  <a:pos x="50" y="117"/>
                </a:cxn>
                <a:cxn ang="0">
                  <a:pos x="0" y="71"/>
                </a:cxn>
                <a:cxn ang="0">
                  <a:pos x="4" y="89"/>
                </a:cxn>
                <a:cxn ang="0">
                  <a:pos x="22" y="114"/>
                </a:cxn>
                <a:cxn ang="0">
                  <a:pos x="56" y="123"/>
                </a:cxn>
                <a:cxn ang="0">
                  <a:pos x="71" y="117"/>
                </a:cxn>
                <a:cxn ang="0">
                  <a:pos x="84" y="114"/>
                </a:cxn>
                <a:cxn ang="0">
                  <a:pos x="90" y="120"/>
                </a:cxn>
                <a:cxn ang="0">
                  <a:pos x="93" y="132"/>
                </a:cxn>
                <a:cxn ang="0">
                  <a:pos x="111" y="151"/>
                </a:cxn>
                <a:cxn ang="0">
                  <a:pos x="145" y="157"/>
                </a:cxn>
                <a:cxn ang="0">
                  <a:pos x="170" y="148"/>
                </a:cxn>
                <a:cxn ang="0">
                  <a:pos x="194" y="139"/>
                </a:cxn>
                <a:cxn ang="0">
                  <a:pos x="213" y="136"/>
                </a:cxn>
                <a:cxn ang="0">
                  <a:pos x="213" y="142"/>
                </a:cxn>
                <a:cxn ang="0">
                  <a:pos x="219" y="154"/>
                </a:cxn>
                <a:cxn ang="0">
                  <a:pos x="250" y="172"/>
                </a:cxn>
                <a:cxn ang="0">
                  <a:pos x="290" y="163"/>
                </a:cxn>
                <a:cxn ang="0">
                  <a:pos x="333" y="136"/>
                </a:cxn>
                <a:cxn ang="0">
                  <a:pos x="379" y="114"/>
                </a:cxn>
                <a:cxn ang="0">
                  <a:pos x="404" y="86"/>
                </a:cxn>
                <a:cxn ang="0">
                  <a:pos x="404" y="52"/>
                </a:cxn>
                <a:cxn ang="0">
                  <a:pos x="222" y="71"/>
                </a:cxn>
                <a:cxn ang="0">
                  <a:pos x="222" y="77"/>
                </a:cxn>
                <a:cxn ang="0">
                  <a:pos x="50" y="28"/>
                </a:cxn>
                <a:cxn ang="0">
                  <a:pos x="50" y="25"/>
                </a:cxn>
                <a:cxn ang="0">
                  <a:pos x="50" y="25"/>
                </a:cxn>
                <a:cxn ang="0">
                  <a:pos x="50" y="25"/>
                </a:cxn>
                <a:cxn ang="0">
                  <a:pos x="50" y="25"/>
                </a:cxn>
                <a:cxn ang="0">
                  <a:pos x="90" y="99"/>
                </a:cxn>
                <a:cxn ang="0">
                  <a:pos x="84" y="89"/>
                </a:cxn>
                <a:cxn ang="0">
                  <a:pos x="80" y="83"/>
                </a:cxn>
              </a:cxnLst>
              <a:rect l="0" t="0" r="r" b="b"/>
              <a:pathLst>
                <a:path w="407" h="172">
                  <a:moveTo>
                    <a:pt x="404" y="52"/>
                  </a:moveTo>
                  <a:lnTo>
                    <a:pt x="397" y="43"/>
                  </a:lnTo>
                  <a:lnTo>
                    <a:pt x="391" y="37"/>
                  </a:lnTo>
                  <a:lnTo>
                    <a:pt x="385" y="31"/>
                  </a:lnTo>
                  <a:lnTo>
                    <a:pt x="376" y="28"/>
                  </a:lnTo>
                  <a:lnTo>
                    <a:pt x="367" y="25"/>
                  </a:lnTo>
                  <a:lnTo>
                    <a:pt x="357" y="25"/>
                  </a:lnTo>
                  <a:lnTo>
                    <a:pt x="348" y="25"/>
                  </a:lnTo>
                  <a:lnTo>
                    <a:pt x="342" y="28"/>
                  </a:lnTo>
                  <a:lnTo>
                    <a:pt x="336" y="31"/>
                  </a:lnTo>
                  <a:lnTo>
                    <a:pt x="333" y="31"/>
                  </a:lnTo>
                  <a:lnTo>
                    <a:pt x="327" y="34"/>
                  </a:lnTo>
                  <a:lnTo>
                    <a:pt x="324" y="37"/>
                  </a:lnTo>
                  <a:lnTo>
                    <a:pt x="317" y="40"/>
                  </a:lnTo>
                  <a:lnTo>
                    <a:pt x="314" y="40"/>
                  </a:lnTo>
                  <a:lnTo>
                    <a:pt x="308" y="43"/>
                  </a:lnTo>
                  <a:lnTo>
                    <a:pt x="305" y="46"/>
                  </a:lnTo>
                  <a:lnTo>
                    <a:pt x="302" y="40"/>
                  </a:lnTo>
                  <a:lnTo>
                    <a:pt x="299" y="37"/>
                  </a:lnTo>
                  <a:lnTo>
                    <a:pt x="293" y="34"/>
                  </a:lnTo>
                  <a:lnTo>
                    <a:pt x="290" y="31"/>
                  </a:lnTo>
                  <a:lnTo>
                    <a:pt x="287" y="28"/>
                  </a:lnTo>
                  <a:lnTo>
                    <a:pt x="281" y="28"/>
                  </a:lnTo>
                  <a:lnTo>
                    <a:pt x="274" y="25"/>
                  </a:lnTo>
                  <a:lnTo>
                    <a:pt x="271" y="25"/>
                  </a:lnTo>
                  <a:lnTo>
                    <a:pt x="244" y="28"/>
                  </a:lnTo>
                  <a:lnTo>
                    <a:pt x="241" y="31"/>
                  </a:lnTo>
                  <a:lnTo>
                    <a:pt x="234" y="31"/>
                  </a:lnTo>
                  <a:lnTo>
                    <a:pt x="228" y="34"/>
                  </a:lnTo>
                  <a:lnTo>
                    <a:pt x="222" y="34"/>
                  </a:lnTo>
                  <a:lnTo>
                    <a:pt x="219" y="37"/>
                  </a:lnTo>
                  <a:lnTo>
                    <a:pt x="213" y="37"/>
                  </a:lnTo>
                  <a:lnTo>
                    <a:pt x="207" y="40"/>
                  </a:lnTo>
                  <a:lnTo>
                    <a:pt x="200" y="40"/>
                  </a:lnTo>
                  <a:lnTo>
                    <a:pt x="200" y="37"/>
                  </a:lnTo>
                  <a:lnTo>
                    <a:pt x="200" y="34"/>
                  </a:lnTo>
                  <a:lnTo>
                    <a:pt x="197" y="31"/>
                  </a:lnTo>
                  <a:lnTo>
                    <a:pt x="197" y="28"/>
                  </a:lnTo>
                  <a:lnTo>
                    <a:pt x="194" y="25"/>
                  </a:lnTo>
                  <a:lnTo>
                    <a:pt x="194" y="25"/>
                  </a:lnTo>
                  <a:lnTo>
                    <a:pt x="191" y="22"/>
                  </a:lnTo>
                  <a:lnTo>
                    <a:pt x="188" y="19"/>
                  </a:lnTo>
                  <a:lnTo>
                    <a:pt x="185" y="16"/>
                  </a:lnTo>
                  <a:lnTo>
                    <a:pt x="182" y="9"/>
                  </a:lnTo>
                  <a:lnTo>
                    <a:pt x="176" y="6"/>
                  </a:lnTo>
                  <a:lnTo>
                    <a:pt x="173" y="3"/>
                  </a:lnTo>
                  <a:lnTo>
                    <a:pt x="167" y="0"/>
                  </a:lnTo>
                  <a:lnTo>
                    <a:pt x="160" y="0"/>
                  </a:lnTo>
                  <a:lnTo>
                    <a:pt x="154" y="0"/>
                  </a:lnTo>
                  <a:lnTo>
                    <a:pt x="148" y="0"/>
                  </a:lnTo>
                  <a:lnTo>
                    <a:pt x="142" y="0"/>
                  </a:lnTo>
                  <a:lnTo>
                    <a:pt x="130" y="3"/>
                  </a:lnTo>
                  <a:lnTo>
                    <a:pt x="124" y="6"/>
                  </a:lnTo>
                  <a:lnTo>
                    <a:pt x="120" y="6"/>
                  </a:lnTo>
                  <a:lnTo>
                    <a:pt x="114" y="9"/>
                  </a:lnTo>
                  <a:lnTo>
                    <a:pt x="108" y="9"/>
                  </a:lnTo>
                  <a:lnTo>
                    <a:pt x="102" y="12"/>
                  </a:lnTo>
                  <a:lnTo>
                    <a:pt x="99" y="12"/>
                  </a:lnTo>
                  <a:lnTo>
                    <a:pt x="93" y="16"/>
                  </a:lnTo>
                  <a:lnTo>
                    <a:pt x="87" y="19"/>
                  </a:lnTo>
                  <a:lnTo>
                    <a:pt x="87" y="16"/>
                  </a:lnTo>
                  <a:lnTo>
                    <a:pt x="87" y="16"/>
                  </a:lnTo>
                  <a:lnTo>
                    <a:pt x="87" y="16"/>
                  </a:lnTo>
                  <a:lnTo>
                    <a:pt x="87" y="16"/>
                  </a:lnTo>
                  <a:lnTo>
                    <a:pt x="84" y="16"/>
                  </a:lnTo>
                  <a:lnTo>
                    <a:pt x="84" y="16"/>
                  </a:lnTo>
                  <a:lnTo>
                    <a:pt x="84" y="16"/>
                  </a:lnTo>
                  <a:lnTo>
                    <a:pt x="84" y="16"/>
                  </a:lnTo>
                  <a:lnTo>
                    <a:pt x="74" y="9"/>
                  </a:lnTo>
                  <a:lnTo>
                    <a:pt x="65" y="9"/>
                  </a:lnTo>
                  <a:lnTo>
                    <a:pt x="56" y="9"/>
                  </a:lnTo>
                  <a:lnTo>
                    <a:pt x="47" y="9"/>
                  </a:lnTo>
                  <a:lnTo>
                    <a:pt x="40" y="12"/>
                  </a:lnTo>
                  <a:lnTo>
                    <a:pt x="31" y="19"/>
                  </a:lnTo>
                  <a:lnTo>
                    <a:pt x="25" y="25"/>
                  </a:lnTo>
                  <a:lnTo>
                    <a:pt x="19" y="31"/>
                  </a:lnTo>
                  <a:lnTo>
                    <a:pt x="19" y="34"/>
                  </a:lnTo>
                  <a:lnTo>
                    <a:pt x="16" y="34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13" y="43"/>
                  </a:lnTo>
                  <a:lnTo>
                    <a:pt x="13" y="43"/>
                  </a:lnTo>
                  <a:lnTo>
                    <a:pt x="16" y="52"/>
                  </a:lnTo>
                  <a:lnTo>
                    <a:pt x="22" y="65"/>
                  </a:lnTo>
                  <a:lnTo>
                    <a:pt x="25" y="74"/>
                  </a:lnTo>
                  <a:lnTo>
                    <a:pt x="31" y="83"/>
                  </a:lnTo>
                  <a:lnTo>
                    <a:pt x="34" y="92"/>
                  </a:lnTo>
                  <a:lnTo>
                    <a:pt x="40" y="99"/>
                  </a:lnTo>
                  <a:lnTo>
                    <a:pt x="44" y="108"/>
                  </a:lnTo>
                  <a:lnTo>
                    <a:pt x="50" y="117"/>
                  </a:lnTo>
                  <a:lnTo>
                    <a:pt x="4" y="59"/>
                  </a:lnTo>
                  <a:lnTo>
                    <a:pt x="4" y="62"/>
                  </a:lnTo>
                  <a:lnTo>
                    <a:pt x="0" y="68"/>
                  </a:lnTo>
                  <a:lnTo>
                    <a:pt x="0" y="71"/>
                  </a:lnTo>
                  <a:lnTo>
                    <a:pt x="0" y="77"/>
                  </a:lnTo>
                  <a:lnTo>
                    <a:pt x="0" y="80"/>
                  </a:lnTo>
                  <a:lnTo>
                    <a:pt x="0" y="83"/>
                  </a:lnTo>
                  <a:lnTo>
                    <a:pt x="4" y="89"/>
                  </a:lnTo>
                  <a:lnTo>
                    <a:pt x="4" y="92"/>
                  </a:lnTo>
                  <a:lnTo>
                    <a:pt x="7" y="102"/>
                  </a:lnTo>
                  <a:lnTo>
                    <a:pt x="13" y="108"/>
                  </a:lnTo>
                  <a:lnTo>
                    <a:pt x="22" y="114"/>
                  </a:lnTo>
                  <a:lnTo>
                    <a:pt x="28" y="120"/>
                  </a:lnTo>
                  <a:lnTo>
                    <a:pt x="37" y="123"/>
                  </a:lnTo>
                  <a:lnTo>
                    <a:pt x="47" y="123"/>
                  </a:lnTo>
                  <a:lnTo>
                    <a:pt x="56" y="123"/>
                  </a:lnTo>
                  <a:lnTo>
                    <a:pt x="65" y="120"/>
                  </a:lnTo>
                  <a:lnTo>
                    <a:pt x="65" y="120"/>
                  </a:lnTo>
                  <a:lnTo>
                    <a:pt x="68" y="120"/>
                  </a:lnTo>
                  <a:lnTo>
                    <a:pt x="71" y="117"/>
                  </a:lnTo>
                  <a:lnTo>
                    <a:pt x="74" y="117"/>
                  </a:lnTo>
                  <a:lnTo>
                    <a:pt x="77" y="117"/>
                  </a:lnTo>
                  <a:lnTo>
                    <a:pt x="80" y="117"/>
                  </a:lnTo>
                  <a:lnTo>
                    <a:pt x="84" y="114"/>
                  </a:lnTo>
                  <a:lnTo>
                    <a:pt x="87" y="114"/>
                  </a:lnTo>
                  <a:lnTo>
                    <a:pt x="90" y="114"/>
                  </a:lnTo>
                  <a:lnTo>
                    <a:pt x="90" y="117"/>
                  </a:lnTo>
                  <a:lnTo>
                    <a:pt x="90" y="120"/>
                  </a:lnTo>
                  <a:lnTo>
                    <a:pt x="90" y="123"/>
                  </a:lnTo>
                  <a:lnTo>
                    <a:pt x="93" y="126"/>
                  </a:lnTo>
                  <a:lnTo>
                    <a:pt x="93" y="129"/>
                  </a:lnTo>
                  <a:lnTo>
                    <a:pt x="93" y="132"/>
                  </a:lnTo>
                  <a:lnTo>
                    <a:pt x="96" y="132"/>
                  </a:lnTo>
                  <a:lnTo>
                    <a:pt x="96" y="136"/>
                  </a:lnTo>
                  <a:lnTo>
                    <a:pt x="102" y="145"/>
                  </a:lnTo>
                  <a:lnTo>
                    <a:pt x="111" y="151"/>
                  </a:lnTo>
                  <a:lnTo>
                    <a:pt x="117" y="154"/>
                  </a:lnTo>
                  <a:lnTo>
                    <a:pt x="127" y="157"/>
                  </a:lnTo>
                  <a:lnTo>
                    <a:pt x="136" y="157"/>
                  </a:lnTo>
                  <a:lnTo>
                    <a:pt x="145" y="157"/>
                  </a:lnTo>
                  <a:lnTo>
                    <a:pt x="154" y="154"/>
                  </a:lnTo>
                  <a:lnTo>
                    <a:pt x="160" y="151"/>
                  </a:lnTo>
                  <a:lnTo>
                    <a:pt x="164" y="148"/>
                  </a:lnTo>
                  <a:lnTo>
                    <a:pt x="170" y="148"/>
                  </a:lnTo>
                  <a:lnTo>
                    <a:pt x="176" y="145"/>
                  </a:lnTo>
                  <a:lnTo>
                    <a:pt x="182" y="142"/>
                  </a:lnTo>
                  <a:lnTo>
                    <a:pt x="188" y="142"/>
                  </a:lnTo>
                  <a:lnTo>
                    <a:pt x="194" y="139"/>
                  </a:lnTo>
                  <a:lnTo>
                    <a:pt x="200" y="139"/>
                  </a:lnTo>
                  <a:lnTo>
                    <a:pt x="207" y="136"/>
                  </a:lnTo>
                  <a:lnTo>
                    <a:pt x="213" y="136"/>
                  </a:lnTo>
                  <a:lnTo>
                    <a:pt x="213" y="136"/>
                  </a:lnTo>
                  <a:lnTo>
                    <a:pt x="213" y="139"/>
                  </a:lnTo>
                  <a:lnTo>
                    <a:pt x="213" y="139"/>
                  </a:lnTo>
                  <a:lnTo>
                    <a:pt x="213" y="142"/>
                  </a:lnTo>
                  <a:lnTo>
                    <a:pt x="213" y="142"/>
                  </a:lnTo>
                  <a:lnTo>
                    <a:pt x="213" y="142"/>
                  </a:lnTo>
                  <a:lnTo>
                    <a:pt x="213" y="145"/>
                  </a:lnTo>
                  <a:lnTo>
                    <a:pt x="216" y="145"/>
                  </a:lnTo>
                  <a:lnTo>
                    <a:pt x="219" y="154"/>
                  </a:lnTo>
                  <a:lnTo>
                    <a:pt x="225" y="160"/>
                  </a:lnTo>
                  <a:lnTo>
                    <a:pt x="234" y="166"/>
                  </a:lnTo>
                  <a:lnTo>
                    <a:pt x="241" y="169"/>
                  </a:lnTo>
                  <a:lnTo>
                    <a:pt x="250" y="172"/>
                  </a:lnTo>
                  <a:lnTo>
                    <a:pt x="259" y="172"/>
                  </a:lnTo>
                  <a:lnTo>
                    <a:pt x="268" y="172"/>
                  </a:lnTo>
                  <a:lnTo>
                    <a:pt x="277" y="169"/>
                  </a:lnTo>
                  <a:lnTo>
                    <a:pt x="290" y="163"/>
                  </a:lnTo>
                  <a:lnTo>
                    <a:pt x="302" y="154"/>
                  </a:lnTo>
                  <a:lnTo>
                    <a:pt x="311" y="148"/>
                  </a:lnTo>
                  <a:lnTo>
                    <a:pt x="324" y="142"/>
                  </a:lnTo>
                  <a:lnTo>
                    <a:pt x="333" y="136"/>
                  </a:lnTo>
                  <a:lnTo>
                    <a:pt x="345" y="129"/>
                  </a:lnTo>
                  <a:lnTo>
                    <a:pt x="357" y="123"/>
                  </a:lnTo>
                  <a:lnTo>
                    <a:pt x="367" y="117"/>
                  </a:lnTo>
                  <a:lnTo>
                    <a:pt x="379" y="114"/>
                  </a:lnTo>
                  <a:lnTo>
                    <a:pt x="388" y="108"/>
                  </a:lnTo>
                  <a:lnTo>
                    <a:pt x="394" y="102"/>
                  </a:lnTo>
                  <a:lnTo>
                    <a:pt x="401" y="96"/>
                  </a:lnTo>
                  <a:lnTo>
                    <a:pt x="404" y="86"/>
                  </a:lnTo>
                  <a:lnTo>
                    <a:pt x="407" y="77"/>
                  </a:lnTo>
                  <a:lnTo>
                    <a:pt x="407" y="71"/>
                  </a:lnTo>
                  <a:lnTo>
                    <a:pt x="407" y="62"/>
                  </a:lnTo>
                  <a:lnTo>
                    <a:pt x="404" y="52"/>
                  </a:lnTo>
                  <a:close/>
                  <a:moveTo>
                    <a:pt x="222" y="68"/>
                  </a:moveTo>
                  <a:lnTo>
                    <a:pt x="222" y="68"/>
                  </a:lnTo>
                  <a:lnTo>
                    <a:pt x="222" y="71"/>
                  </a:lnTo>
                  <a:lnTo>
                    <a:pt x="222" y="71"/>
                  </a:lnTo>
                  <a:lnTo>
                    <a:pt x="222" y="71"/>
                  </a:lnTo>
                  <a:lnTo>
                    <a:pt x="222" y="74"/>
                  </a:lnTo>
                  <a:lnTo>
                    <a:pt x="222" y="74"/>
                  </a:lnTo>
                  <a:lnTo>
                    <a:pt x="222" y="77"/>
                  </a:lnTo>
                  <a:lnTo>
                    <a:pt x="222" y="77"/>
                  </a:lnTo>
                  <a:lnTo>
                    <a:pt x="219" y="77"/>
                  </a:lnTo>
                  <a:lnTo>
                    <a:pt x="222" y="68"/>
                  </a:lnTo>
                  <a:close/>
                  <a:moveTo>
                    <a:pt x="50" y="28"/>
                  </a:moveTo>
                  <a:lnTo>
                    <a:pt x="50" y="28"/>
                  </a:lnTo>
                  <a:lnTo>
                    <a:pt x="50" y="28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50" y="28"/>
                  </a:lnTo>
                  <a:close/>
                  <a:moveTo>
                    <a:pt x="80" y="83"/>
                  </a:moveTo>
                  <a:lnTo>
                    <a:pt x="90" y="92"/>
                  </a:lnTo>
                  <a:lnTo>
                    <a:pt x="90" y="99"/>
                  </a:lnTo>
                  <a:lnTo>
                    <a:pt x="87" y="96"/>
                  </a:lnTo>
                  <a:lnTo>
                    <a:pt x="87" y="92"/>
                  </a:lnTo>
                  <a:lnTo>
                    <a:pt x="87" y="92"/>
                  </a:lnTo>
                  <a:lnTo>
                    <a:pt x="84" y="89"/>
                  </a:lnTo>
                  <a:lnTo>
                    <a:pt x="84" y="89"/>
                  </a:lnTo>
                  <a:lnTo>
                    <a:pt x="84" y="86"/>
                  </a:lnTo>
                  <a:lnTo>
                    <a:pt x="80" y="86"/>
                  </a:lnTo>
                  <a:lnTo>
                    <a:pt x="80" y="83"/>
                  </a:lnTo>
                  <a:close/>
                </a:path>
              </a:pathLst>
            </a:cu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25" name="Freeform 41"/>
            <p:cNvSpPr>
              <a:spLocks noEditPoints="1"/>
            </p:cNvSpPr>
            <p:nvPr/>
          </p:nvSpPr>
          <p:spPr bwMode="auto">
            <a:xfrm>
              <a:off x="3965" y="2830"/>
              <a:ext cx="188" cy="514"/>
            </a:xfrm>
            <a:custGeom>
              <a:avLst/>
              <a:gdLst/>
              <a:ahLst/>
              <a:cxnLst>
                <a:cxn ang="0">
                  <a:pos x="164" y="271"/>
                </a:cxn>
                <a:cxn ang="0">
                  <a:pos x="170" y="262"/>
                </a:cxn>
                <a:cxn ang="0">
                  <a:pos x="182" y="228"/>
                </a:cxn>
                <a:cxn ang="0">
                  <a:pos x="179" y="213"/>
                </a:cxn>
                <a:cxn ang="0">
                  <a:pos x="173" y="197"/>
                </a:cxn>
                <a:cxn ang="0">
                  <a:pos x="167" y="188"/>
                </a:cxn>
                <a:cxn ang="0">
                  <a:pos x="157" y="179"/>
                </a:cxn>
                <a:cxn ang="0">
                  <a:pos x="173" y="157"/>
                </a:cxn>
                <a:cxn ang="0">
                  <a:pos x="185" y="133"/>
                </a:cxn>
                <a:cxn ang="0">
                  <a:pos x="185" y="89"/>
                </a:cxn>
                <a:cxn ang="0">
                  <a:pos x="173" y="68"/>
                </a:cxn>
                <a:cxn ang="0">
                  <a:pos x="160" y="59"/>
                </a:cxn>
                <a:cxn ang="0">
                  <a:pos x="148" y="56"/>
                </a:cxn>
                <a:cxn ang="0">
                  <a:pos x="124" y="53"/>
                </a:cxn>
                <a:cxn ang="0">
                  <a:pos x="120" y="53"/>
                </a:cxn>
                <a:cxn ang="0">
                  <a:pos x="117" y="46"/>
                </a:cxn>
                <a:cxn ang="0">
                  <a:pos x="108" y="19"/>
                </a:cxn>
                <a:cxn ang="0">
                  <a:pos x="80" y="3"/>
                </a:cxn>
                <a:cxn ang="0">
                  <a:pos x="47" y="9"/>
                </a:cxn>
                <a:cxn ang="0">
                  <a:pos x="22" y="37"/>
                </a:cxn>
                <a:cxn ang="0">
                  <a:pos x="10" y="71"/>
                </a:cxn>
                <a:cxn ang="0">
                  <a:pos x="3" y="80"/>
                </a:cxn>
                <a:cxn ang="0">
                  <a:pos x="3" y="80"/>
                </a:cxn>
                <a:cxn ang="0">
                  <a:pos x="3" y="80"/>
                </a:cxn>
                <a:cxn ang="0">
                  <a:pos x="3" y="114"/>
                </a:cxn>
                <a:cxn ang="0">
                  <a:pos x="31" y="142"/>
                </a:cxn>
                <a:cxn ang="0">
                  <a:pos x="59" y="148"/>
                </a:cxn>
                <a:cxn ang="0">
                  <a:pos x="65" y="148"/>
                </a:cxn>
                <a:cxn ang="0">
                  <a:pos x="56" y="163"/>
                </a:cxn>
                <a:cxn ang="0">
                  <a:pos x="40" y="185"/>
                </a:cxn>
                <a:cxn ang="0">
                  <a:pos x="28" y="203"/>
                </a:cxn>
                <a:cxn ang="0">
                  <a:pos x="25" y="216"/>
                </a:cxn>
                <a:cxn ang="0">
                  <a:pos x="28" y="237"/>
                </a:cxn>
                <a:cxn ang="0">
                  <a:pos x="43" y="259"/>
                </a:cxn>
                <a:cxn ang="0">
                  <a:pos x="50" y="274"/>
                </a:cxn>
                <a:cxn ang="0">
                  <a:pos x="37" y="293"/>
                </a:cxn>
                <a:cxn ang="0">
                  <a:pos x="25" y="323"/>
                </a:cxn>
                <a:cxn ang="0">
                  <a:pos x="28" y="354"/>
                </a:cxn>
                <a:cxn ang="0">
                  <a:pos x="43" y="373"/>
                </a:cxn>
                <a:cxn ang="0">
                  <a:pos x="34" y="385"/>
                </a:cxn>
                <a:cxn ang="0">
                  <a:pos x="25" y="397"/>
                </a:cxn>
                <a:cxn ang="0">
                  <a:pos x="22" y="403"/>
                </a:cxn>
                <a:cxn ang="0">
                  <a:pos x="16" y="413"/>
                </a:cxn>
                <a:cxn ang="0">
                  <a:pos x="22" y="446"/>
                </a:cxn>
                <a:cxn ang="0">
                  <a:pos x="50" y="471"/>
                </a:cxn>
                <a:cxn ang="0">
                  <a:pos x="56" y="489"/>
                </a:cxn>
                <a:cxn ang="0">
                  <a:pos x="68" y="505"/>
                </a:cxn>
                <a:cxn ang="0">
                  <a:pos x="102" y="514"/>
                </a:cxn>
                <a:cxn ang="0">
                  <a:pos x="133" y="496"/>
                </a:cxn>
                <a:cxn ang="0">
                  <a:pos x="151" y="471"/>
                </a:cxn>
                <a:cxn ang="0">
                  <a:pos x="160" y="440"/>
                </a:cxn>
                <a:cxn ang="0">
                  <a:pos x="151" y="406"/>
                </a:cxn>
                <a:cxn ang="0">
                  <a:pos x="145" y="397"/>
                </a:cxn>
                <a:cxn ang="0">
                  <a:pos x="154" y="385"/>
                </a:cxn>
                <a:cxn ang="0">
                  <a:pos x="167" y="369"/>
                </a:cxn>
                <a:cxn ang="0">
                  <a:pos x="188" y="333"/>
                </a:cxn>
                <a:cxn ang="0">
                  <a:pos x="188" y="317"/>
                </a:cxn>
                <a:cxn ang="0">
                  <a:pos x="185" y="302"/>
                </a:cxn>
                <a:cxn ang="0">
                  <a:pos x="170" y="283"/>
                </a:cxn>
                <a:cxn ang="0">
                  <a:pos x="99" y="305"/>
                </a:cxn>
                <a:cxn ang="0">
                  <a:pos x="99" y="305"/>
                </a:cxn>
                <a:cxn ang="0">
                  <a:pos x="99" y="305"/>
                </a:cxn>
              </a:cxnLst>
              <a:rect l="0" t="0" r="r" b="b"/>
              <a:pathLst>
                <a:path w="188" h="514">
                  <a:moveTo>
                    <a:pt x="160" y="277"/>
                  </a:moveTo>
                  <a:lnTo>
                    <a:pt x="160" y="277"/>
                  </a:lnTo>
                  <a:lnTo>
                    <a:pt x="164" y="274"/>
                  </a:lnTo>
                  <a:lnTo>
                    <a:pt x="164" y="271"/>
                  </a:lnTo>
                  <a:lnTo>
                    <a:pt x="167" y="268"/>
                  </a:lnTo>
                  <a:lnTo>
                    <a:pt x="167" y="268"/>
                  </a:lnTo>
                  <a:lnTo>
                    <a:pt x="170" y="265"/>
                  </a:lnTo>
                  <a:lnTo>
                    <a:pt x="170" y="262"/>
                  </a:lnTo>
                  <a:lnTo>
                    <a:pt x="173" y="259"/>
                  </a:lnTo>
                  <a:lnTo>
                    <a:pt x="179" y="237"/>
                  </a:lnTo>
                  <a:lnTo>
                    <a:pt x="179" y="234"/>
                  </a:lnTo>
                  <a:lnTo>
                    <a:pt x="182" y="228"/>
                  </a:lnTo>
                  <a:lnTo>
                    <a:pt x="182" y="225"/>
                  </a:lnTo>
                  <a:lnTo>
                    <a:pt x="182" y="222"/>
                  </a:lnTo>
                  <a:lnTo>
                    <a:pt x="179" y="216"/>
                  </a:lnTo>
                  <a:lnTo>
                    <a:pt x="179" y="213"/>
                  </a:lnTo>
                  <a:lnTo>
                    <a:pt x="179" y="209"/>
                  </a:lnTo>
                  <a:lnTo>
                    <a:pt x="176" y="206"/>
                  </a:lnTo>
                  <a:lnTo>
                    <a:pt x="176" y="200"/>
                  </a:lnTo>
                  <a:lnTo>
                    <a:pt x="173" y="197"/>
                  </a:lnTo>
                  <a:lnTo>
                    <a:pt x="173" y="194"/>
                  </a:lnTo>
                  <a:lnTo>
                    <a:pt x="170" y="191"/>
                  </a:lnTo>
                  <a:lnTo>
                    <a:pt x="170" y="191"/>
                  </a:lnTo>
                  <a:lnTo>
                    <a:pt x="167" y="188"/>
                  </a:lnTo>
                  <a:lnTo>
                    <a:pt x="164" y="185"/>
                  </a:lnTo>
                  <a:lnTo>
                    <a:pt x="164" y="185"/>
                  </a:lnTo>
                  <a:lnTo>
                    <a:pt x="160" y="182"/>
                  </a:lnTo>
                  <a:lnTo>
                    <a:pt x="157" y="179"/>
                  </a:lnTo>
                  <a:lnTo>
                    <a:pt x="160" y="176"/>
                  </a:lnTo>
                  <a:lnTo>
                    <a:pt x="167" y="169"/>
                  </a:lnTo>
                  <a:lnTo>
                    <a:pt x="170" y="163"/>
                  </a:lnTo>
                  <a:lnTo>
                    <a:pt x="173" y="157"/>
                  </a:lnTo>
                  <a:lnTo>
                    <a:pt x="176" y="151"/>
                  </a:lnTo>
                  <a:lnTo>
                    <a:pt x="179" y="145"/>
                  </a:lnTo>
                  <a:lnTo>
                    <a:pt x="182" y="139"/>
                  </a:lnTo>
                  <a:lnTo>
                    <a:pt x="185" y="133"/>
                  </a:lnTo>
                  <a:lnTo>
                    <a:pt x="188" y="105"/>
                  </a:lnTo>
                  <a:lnTo>
                    <a:pt x="188" y="99"/>
                  </a:lnTo>
                  <a:lnTo>
                    <a:pt x="188" y="93"/>
                  </a:lnTo>
                  <a:lnTo>
                    <a:pt x="185" y="89"/>
                  </a:lnTo>
                  <a:lnTo>
                    <a:pt x="185" y="83"/>
                  </a:lnTo>
                  <a:lnTo>
                    <a:pt x="182" y="77"/>
                  </a:lnTo>
                  <a:lnTo>
                    <a:pt x="179" y="74"/>
                  </a:lnTo>
                  <a:lnTo>
                    <a:pt x="173" y="68"/>
                  </a:lnTo>
                  <a:lnTo>
                    <a:pt x="170" y="65"/>
                  </a:lnTo>
                  <a:lnTo>
                    <a:pt x="167" y="62"/>
                  </a:lnTo>
                  <a:lnTo>
                    <a:pt x="164" y="62"/>
                  </a:lnTo>
                  <a:lnTo>
                    <a:pt x="160" y="59"/>
                  </a:lnTo>
                  <a:lnTo>
                    <a:pt x="157" y="59"/>
                  </a:lnTo>
                  <a:lnTo>
                    <a:pt x="154" y="56"/>
                  </a:lnTo>
                  <a:lnTo>
                    <a:pt x="151" y="56"/>
                  </a:lnTo>
                  <a:lnTo>
                    <a:pt x="148" y="56"/>
                  </a:lnTo>
                  <a:lnTo>
                    <a:pt x="145" y="56"/>
                  </a:lnTo>
                  <a:lnTo>
                    <a:pt x="142" y="56"/>
                  </a:lnTo>
                  <a:lnTo>
                    <a:pt x="124" y="53"/>
                  </a:lnTo>
                  <a:lnTo>
                    <a:pt x="124" y="53"/>
                  </a:lnTo>
                  <a:lnTo>
                    <a:pt x="124" y="53"/>
                  </a:lnTo>
                  <a:lnTo>
                    <a:pt x="120" y="53"/>
                  </a:lnTo>
                  <a:lnTo>
                    <a:pt x="120" y="53"/>
                  </a:lnTo>
                  <a:lnTo>
                    <a:pt x="120" y="53"/>
                  </a:lnTo>
                  <a:lnTo>
                    <a:pt x="117" y="53"/>
                  </a:lnTo>
                  <a:lnTo>
                    <a:pt x="117" y="53"/>
                  </a:lnTo>
                  <a:lnTo>
                    <a:pt x="117" y="53"/>
                  </a:lnTo>
                  <a:lnTo>
                    <a:pt x="117" y="46"/>
                  </a:lnTo>
                  <a:lnTo>
                    <a:pt x="114" y="40"/>
                  </a:lnTo>
                  <a:lnTo>
                    <a:pt x="114" y="31"/>
                  </a:lnTo>
                  <a:lnTo>
                    <a:pt x="111" y="25"/>
                  </a:lnTo>
                  <a:lnTo>
                    <a:pt x="108" y="19"/>
                  </a:lnTo>
                  <a:lnTo>
                    <a:pt x="102" y="16"/>
                  </a:lnTo>
                  <a:lnTo>
                    <a:pt x="96" y="9"/>
                  </a:lnTo>
                  <a:lnTo>
                    <a:pt x="90" y="6"/>
                  </a:lnTo>
                  <a:lnTo>
                    <a:pt x="80" y="3"/>
                  </a:lnTo>
                  <a:lnTo>
                    <a:pt x="71" y="0"/>
                  </a:lnTo>
                  <a:lnTo>
                    <a:pt x="62" y="3"/>
                  </a:lnTo>
                  <a:lnTo>
                    <a:pt x="53" y="3"/>
                  </a:lnTo>
                  <a:lnTo>
                    <a:pt x="47" y="9"/>
                  </a:lnTo>
                  <a:lnTo>
                    <a:pt x="37" y="13"/>
                  </a:lnTo>
                  <a:lnTo>
                    <a:pt x="31" y="22"/>
                  </a:lnTo>
                  <a:lnTo>
                    <a:pt x="28" y="28"/>
                  </a:lnTo>
                  <a:lnTo>
                    <a:pt x="22" y="37"/>
                  </a:lnTo>
                  <a:lnTo>
                    <a:pt x="19" y="46"/>
                  </a:lnTo>
                  <a:lnTo>
                    <a:pt x="16" y="53"/>
                  </a:lnTo>
                  <a:lnTo>
                    <a:pt x="13" y="62"/>
                  </a:lnTo>
                  <a:lnTo>
                    <a:pt x="10" y="71"/>
                  </a:lnTo>
                  <a:lnTo>
                    <a:pt x="10" y="80"/>
                  </a:lnTo>
                  <a:lnTo>
                    <a:pt x="10" y="93"/>
                  </a:lnTo>
                  <a:lnTo>
                    <a:pt x="10" y="102"/>
                  </a:lnTo>
                  <a:lnTo>
                    <a:pt x="3" y="80"/>
                  </a:lnTo>
                  <a:lnTo>
                    <a:pt x="3" y="80"/>
                  </a:lnTo>
                  <a:lnTo>
                    <a:pt x="3" y="80"/>
                  </a:lnTo>
                  <a:lnTo>
                    <a:pt x="3" y="80"/>
                  </a:lnTo>
                  <a:lnTo>
                    <a:pt x="3" y="80"/>
                  </a:lnTo>
                  <a:lnTo>
                    <a:pt x="3" y="80"/>
                  </a:lnTo>
                  <a:lnTo>
                    <a:pt x="3" y="80"/>
                  </a:lnTo>
                  <a:lnTo>
                    <a:pt x="3" y="80"/>
                  </a:lnTo>
                  <a:lnTo>
                    <a:pt x="3" y="80"/>
                  </a:lnTo>
                  <a:lnTo>
                    <a:pt x="0" y="89"/>
                  </a:lnTo>
                  <a:lnTo>
                    <a:pt x="0" y="99"/>
                  </a:lnTo>
                  <a:lnTo>
                    <a:pt x="0" y="108"/>
                  </a:lnTo>
                  <a:lnTo>
                    <a:pt x="3" y="114"/>
                  </a:lnTo>
                  <a:lnTo>
                    <a:pt x="10" y="123"/>
                  </a:lnTo>
                  <a:lnTo>
                    <a:pt x="16" y="129"/>
                  </a:lnTo>
                  <a:lnTo>
                    <a:pt x="22" y="136"/>
                  </a:lnTo>
                  <a:lnTo>
                    <a:pt x="31" y="142"/>
                  </a:lnTo>
                  <a:lnTo>
                    <a:pt x="56" y="148"/>
                  </a:lnTo>
                  <a:lnTo>
                    <a:pt x="56" y="148"/>
                  </a:lnTo>
                  <a:lnTo>
                    <a:pt x="59" y="148"/>
                  </a:lnTo>
                  <a:lnTo>
                    <a:pt x="59" y="148"/>
                  </a:lnTo>
                  <a:lnTo>
                    <a:pt x="62" y="148"/>
                  </a:lnTo>
                  <a:lnTo>
                    <a:pt x="62" y="148"/>
                  </a:lnTo>
                  <a:lnTo>
                    <a:pt x="65" y="148"/>
                  </a:lnTo>
                  <a:lnTo>
                    <a:pt x="65" y="148"/>
                  </a:lnTo>
                  <a:lnTo>
                    <a:pt x="65" y="148"/>
                  </a:lnTo>
                  <a:lnTo>
                    <a:pt x="62" y="154"/>
                  </a:lnTo>
                  <a:lnTo>
                    <a:pt x="59" y="157"/>
                  </a:lnTo>
                  <a:lnTo>
                    <a:pt x="56" y="163"/>
                  </a:lnTo>
                  <a:lnTo>
                    <a:pt x="50" y="169"/>
                  </a:lnTo>
                  <a:lnTo>
                    <a:pt x="47" y="173"/>
                  </a:lnTo>
                  <a:lnTo>
                    <a:pt x="43" y="179"/>
                  </a:lnTo>
                  <a:lnTo>
                    <a:pt x="40" y="185"/>
                  </a:lnTo>
                  <a:lnTo>
                    <a:pt x="37" y="191"/>
                  </a:lnTo>
                  <a:lnTo>
                    <a:pt x="31" y="197"/>
                  </a:lnTo>
                  <a:lnTo>
                    <a:pt x="31" y="200"/>
                  </a:lnTo>
                  <a:lnTo>
                    <a:pt x="28" y="203"/>
                  </a:lnTo>
                  <a:lnTo>
                    <a:pt x="28" y="206"/>
                  </a:lnTo>
                  <a:lnTo>
                    <a:pt x="25" y="209"/>
                  </a:lnTo>
                  <a:lnTo>
                    <a:pt x="25" y="213"/>
                  </a:lnTo>
                  <a:lnTo>
                    <a:pt x="25" y="216"/>
                  </a:lnTo>
                  <a:lnTo>
                    <a:pt x="25" y="222"/>
                  </a:lnTo>
                  <a:lnTo>
                    <a:pt x="25" y="225"/>
                  </a:lnTo>
                  <a:lnTo>
                    <a:pt x="25" y="231"/>
                  </a:lnTo>
                  <a:lnTo>
                    <a:pt x="28" y="237"/>
                  </a:lnTo>
                  <a:lnTo>
                    <a:pt x="31" y="243"/>
                  </a:lnTo>
                  <a:lnTo>
                    <a:pt x="34" y="249"/>
                  </a:lnTo>
                  <a:lnTo>
                    <a:pt x="40" y="256"/>
                  </a:lnTo>
                  <a:lnTo>
                    <a:pt x="43" y="259"/>
                  </a:lnTo>
                  <a:lnTo>
                    <a:pt x="50" y="262"/>
                  </a:lnTo>
                  <a:lnTo>
                    <a:pt x="56" y="265"/>
                  </a:lnTo>
                  <a:lnTo>
                    <a:pt x="53" y="268"/>
                  </a:lnTo>
                  <a:lnTo>
                    <a:pt x="50" y="274"/>
                  </a:lnTo>
                  <a:lnTo>
                    <a:pt x="47" y="277"/>
                  </a:lnTo>
                  <a:lnTo>
                    <a:pt x="43" y="283"/>
                  </a:lnTo>
                  <a:lnTo>
                    <a:pt x="40" y="286"/>
                  </a:lnTo>
                  <a:lnTo>
                    <a:pt x="37" y="293"/>
                  </a:lnTo>
                  <a:lnTo>
                    <a:pt x="34" y="299"/>
                  </a:lnTo>
                  <a:lnTo>
                    <a:pt x="31" y="302"/>
                  </a:lnTo>
                  <a:lnTo>
                    <a:pt x="25" y="314"/>
                  </a:lnTo>
                  <a:lnTo>
                    <a:pt x="25" y="323"/>
                  </a:lnTo>
                  <a:lnTo>
                    <a:pt x="22" y="333"/>
                  </a:lnTo>
                  <a:lnTo>
                    <a:pt x="25" y="339"/>
                  </a:lnTo>
                  <a:lnTo>
                    <a:pt x="25" y="348"/>
                  </a:lnTo>
                  <a:lnTo>
                    <a:pt x="28" y="354"/>
                  </a:lnTo>
                  <a:lnTo>
                    <a:pt x="34" y="360"/>
                  </a:lnTo>
                  <a:lnTo>
                    <a:pt x="37" y="366"/>
                  </a:lnTo>
                  <a:lnTo>
                    <a:pt x="43" y="369"/>
                  </a:lnTo>
                  <a:lnTo>
                    <a:pt x="43" y="373"/>
                  </a:lnTo>
                  <a:lnTo>
                    <a:pt x="40" y="376"/>
                  </a:lnTo>
                  <a:lnTo>
                    <a:pt x="40" y="379"/>
                  </a:lnTo>
                  <a:lnTo>
                    <a:pt x="37" y="382"/>
                  </a:lnTo>
                  <a:lnTo>
                    <a:pt x="34" y="385"/>
                  </a:lnTo>
                  <a:lnTo>
                    <a:pt x="34" y="385"/>
                  </a:lnTo>
                  <a:lnTo>
                    <a:pt x="31" y="388"/>
                  </a:lnTo>
                  <a:lnTo>
                    <a:pt x="28" y="391"/>
                  </a:lnTo>
                  <a:lnTo>
                    <a:pt x="25" y="397"/>
                  </a:lnTo>
                  <a:lnTo>
                    <a:pt x="25" y="397"/>
                  </a:lnTo>
                  <a:lnTo>
                    <a:pt x="22" y="400"/>
                  </a:lnTo>
                  <a:lnTo>
                    <a:pt x="22" y="400"/>
                  </a:lnTo>
                  <a:lnTo>
                    <a:pt x="22" y="403"/>
                  </a:lnTo>
                  <a:lnTo>
                    <a:pt x="19" y="406"/>
                  </a:lnTo>
                  <a:lnTo>
                    <a:pt x="19" y="409"/>
                  </a:lnTo>
                  <a:lnTo>
                    <a:pt x="19" y="409"/>
                  </a:lnTo>
                  <a:lnTo>
                    <a:pt x="16" y="413"/>
                  </a:lnTo>
                  <a:lnTo>
                    <a:pt x="16" y="422"/>
                  </a:lnTo>
                  <a:lnTo>
                    <a:pt x="16" y="431"/>
                  </a:lnTo>
                  <a:lnTo>
                    <a:pt x="19" y="440"/>
                  </a:lnTo>
                  <a:lnTo>
                    <a:pt x="22" y="446"/>
                  </a:lnTo>
                  <a:lnTo>
                    <a:pt x="25" y="456"/>
                  </a:lnTo>
                  <a:lnTo>
                    <a:pt x="34" y="462"/>
                  </a:lnTo>
                  <a:lnTo>
                    <a:pt x="40" y="468"/>
                  </a:lnTo>
                  <a:lnTo>
                    <a:pt x="50" y="471"/>
                  </a:lnTo>
                  <a:lnTo>
                    <a:pt x="50" y="474"/>
                  </a:lnTo>
                  <a:lnTo>
                    <a:pt x="50" y="480"/>
                  </a:lnTo>
                  <a:lnTo>
                    <a:pt x="53" y="483"/>
                  </a:lnTo>
                  <a:lnTo>
                    <a:pt x="56" y="489"/>
                  </a:lnTo>
                  <a:lnTo>
                    <a:pt x="56" y="493"/>
                  </a:lnTo>
                  <a:lnTo>
                    <a:pt x="59" y="499"/>
                  </a:lnTo>
                  <a:lnTo>
                    <a:pt x="62" y="502"/>
                  </a:lnTo>
                  <a:lnTo>
                    <a:pt x="68" y="505"/>
                  </a:lnTo>
                  <a:lnTo>
                    <a:pt x="74" y="511"/>
                  </a:lnTo>
                  <a:lnTo>
                    <a:pt x="84" y="514"/>
                  </a:lnTo>
                  <a:lnTo>
                    <a:pt x="93" y="514"/>
                  </a:lnTo>
                  <a:lnTo>
                    <a:pt x="102" y="514"/>
                  </a:lnTo>
                  <a:lnTo>
                    <a:pt x="111" y="511"/>
                  </a:lnTo>
                  <a:lnTo>
                    <a:pt x="120" y="508"/>
                  </a:lnTo>
                  <a:lnTo>
                    <a:pt x="127" y="502"/>
                  </a:lnTo>
                  <a:lnTo>
                    <a:pt x="133" y="496"/>
                  </a:lnTo>
                  <a:lnTo>
                    <a:pt x="139" y="489"/>
                  </a:lnTo>
                  <a:lnTo>
                    <a:pt x="142" y="483"/>
                  </a:lnTo>
                  <a:lnTo>
                    <a:pt x="145" y="477"/>
                  </a:lnTo>
                  <a:lnTo>
                    <a:pt x="151" y="471"/>
                  </a:lnTo>
                  <a:lnTo>
                    <a:pt x="154" y="465"/>
                  </a:lnTo>
                  <a:lnTo>
                    <a:pt x="157" y="456"/>
                  </a:lnTo>
                  <a:lnTo>
                    <a:pt x="157" y="449"/>
                  </a:lnTo>
                  <a:lnTo>
                    <a:pt x="160" y="440"/>
                  </a:lnTo>
                  <a:lnTo>
                    <a:pt x="154" y="413"/>
                  </a:lnTo>
                  <a:lnTo>
                    <a:pt x="154" y="409"/>
                  </a:lnTo>
                  <a:lnTo>
                    <a:pt x="154" y="406"/>
                  </a:lnTo>
                  <a:lnTo>
                    <a:pt x="151" y="406"/>
                  </a:lnTo>
                  <a:lnTo>
                    <a:pt x="151" y="403"/>
                  </a:lnTo>
                  <a:lnTo>
                    <a:pt x="148" y="400"/>
                  </a:lnTo>
                  <a:lnTo>
                    <a:pt x="148" y="400"/>
                  </a:lnTo>
                  <a:lnTo>
                    <a:pt x="145" y="397"/>
                  </a:lnTo>
                  <a:lnTo>
                    <a:pt x="145" y="397"/>
                  </a:lnTo>
                  <a:lnTo>
                    <a:pt x="148" y="394"/>
                  </a:lnTo>
                  <a:lnTo>
                    <a:pt x="151" y="388"/>
                  </a:lnTo>
                  <a:lnTo>
                    <a:pt x="154" y="385"/>
                  </a:lnTo>
                  <a:lnTo>
                    <a:pt x="157" y="382"/>
                  </a:lnTo>
                  <a:lnTo>
                    <a:pt x="160" y="379"/>
                  </a:lnTo>
                  <a:lnTo>
                    <a:pt x="164" y="373"/>
                  </a:lnTo>
                  <a:lnTo>
                    <a:pt x="167" y="369"/>
                  </a:lnTo>
                  <a:lnTo>
                    <a:pt x="170" y="366"/>
                  </a:lnTo>
                  <a:lnTo>
                    <a:pt x="185" y="339"/>
                  </a:lnTo>
                  <a:lnTo>
                    <a:pt x="185" y="336"/>
                  </a:lnTo>
                  <a:lnTo>
                    <a:pt x="188" y="333"/>
                  </a:lnTo>
                  <a:lnTo>
                    <a:pt x="188" y="329"/>
                  </a:lnTo>
                  <a:lnTo>
                    <a:pt x="188" y="326"/>
                  </a:lnTo>
                  <a:lnTo>
                    <a:pt x="188" y="323"/>
                  </a:lnTo>
                  <a:lnTo>
                    <a:pt x="188" y="317"/>
                  </a:lnTo>
                  <a:lnTo>
                    <a:pt x="188" y="314"/>
                  </a:lnTo>
                  <a:lnTo>
                    <a:pt x="188" y="311"/>
                  </a:lnTo>
                  <a:lnTo>
                    <a:pt x="185" y="305"/>
                  </a:lnTo>
                  <a:lnTo>
                    <a:pt x="185" y="302"/>
                  </a:lnTo>
                  <a:lnTo>
                    <a:pt x="182" y="296"/>
                  </a:lnTo>
                  <a:lnTo>
                    <a:pt x="179" y="293"/>
                  </a:lnTo>
                  <a:lnTo>
                    <a:pt x="173" y="286"/>
                  </a:lnTo>
                  <a:lnTo>
                    <a:pt x="170" y="283"/>
                  </a:lnTo>
                  <a:lnTo>
                    <a:pt x="164" y="280"/>
                  </a:lnTo>
                  <a:lnTo>
                    <a:pt x="160" y="277"/>
                  </a:lnTo>
                  <a:close/>
                  <a:moveTo>
                    <a:pt x="99" y="305"/>
                  </a:moveTo>
                  <a:lnTo>
                    <a:pt x="99" y="305"/>
                  </a:lnTo>
                  <a:lnTo>
                    <a:pt x="99" y="305"/>
                  </a:lnTo>
                  <a:lnTo>
                    <a:pt x="99" y="305"/>
                  </a:lnTo>
                  <a:lnTo>
                    <a:pt x="99" y="305"/>
                  </a:lnTo>
                  <a:lnTo>
                    <a:pt x="99" y="305"/>
                  </a:lnTo>
                  <a:lnTo>
                    <a:pt x="99" y="305"/>
                  </a:lnTo>
                  <a:lnTo>
                    <a:pt x="99" y="305"/>
                  </a:lnTo>
                  <a:lnTo>
                    <a:pt x="99" y="305"/>
                  </a:lnTo>
                  <a:lnTo>
                    <a:pt x="99" y="305"/>
                  </a:lnTo>
                  <a:lnTo>
                    <a:pt x="99" y="305"/>
                  </a:lnTo>
                  <a:lnTo>
                    <a:pt x="99" y="305"/>
                  </a:lnTo>
                  <a:close/>
                </a:path>
              </a:pathLst>
            </a:cu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26" name="Freeform 42"/>
            <p:cNvSpPr>
              <a:spLocks noEditPoints="1"/>
            </p:cNvSpPr>
            <p:nvPr/>
          </p:nvSpPr>
          <p:spPr bwMode="auto">
            <a:xfrm>
              <a:off x="4172" y="3292"/>
              <a:ext cx="224" cy="323"/>
            </a:xfrm>
            <a:custGeom>
              <a:avLst/>
              <a:gdLst/>
              <a:ahLst/>
              <a:cxnLst>
                <a:cxn ang="0">
                  <a:pos x="215" y="77"/>
                </a:cxn>
                <a:cxn ang="0">
                  <a:pos x="209" y="67"/>
                </a:cxn>
                <a:cxn ang="0">
                  <a:pos x="197" y="58"/>
                </a:cxn>
                <a:cxn ang="0">
                  <a:pos x="187" y="55"/>
                </a:cxn>
                <a:cxn ang="0">
                  <a:pos x="181" y="34"/>
                </a:cxn>
                <a:cxn ang="0">
                  <a:pos x="166" y="6"/>
                </a:cxn>
                <a:cxn ang="0">
                  <a:pos x="132" y="0"/>
                </a:cxn>
                <a:cxn ang="0">
                  <a:pos x="110" y="9"/>
                </a:cxn>
                <a:cxn ang="0">
                  <a:pos x="86" y="31"/>
                </a:cxn>
                <a:cxn ang="0">
                  <a:pos x="52" y="58"/>
                </a:cxn>
                <a:cxn ang="0">
                  <a:pos x="33" y="80"/>
                </a:cxn>
                <a:cxn ang="0">
                  <a:pos x="27" y="101"/>
                </a:cxn>
                <a:cxn ang="0">
                  <a:pos x="30" y="117"/>
                </a:cxn>
                <a:cxn ang="0">
                  <a:pos x="30" y="120"/>
                </a:cxn>
                <a:cxn ang="0">
                  <a:pos x="33" y="126"/>
                </a:cxn>
                <a:cxn ang="0">
                  <a:pos x="46" y="144"/>
                </a:cxn>
                <a:cxn ang="0">
                  <a:pos x="61" y="154"/>
                </a:cxn>
                <a:cxn ang="0">
                  <a:pos x="55" y="160"/>
                </a:cxn>
                <a:cxn ang="0">
                  <a:pos x="55" y="169"/>
                </a:cxn>
                <a:cxn ang="0">
                  <a:pos x="52" y="178"/>
                </a:cxn>
                <a:cxn ang="0">
                  <a:pos x="49" y="184"/>
                </a:cxn>
                <a:cxn ang="0">
                  <a:pos x="33" y="197"/>
                </a:cxn>
                <a:cxn ang="0">
                  <a:pos x="18" y="209"/>
                </a:cxn>
                <a:cxn ang="0">
                  <a:pos x="3" y="227"/>
                </a:cxn>
                <a:cxn ang="0">
                  <a:pos x="0" y="249"/>
                </a:cxn>
                <a:cxn ang="0">
                  <a:pos x="3" y="264"/>
                </a:cxn>
                <a:cxn ang="0">
                  <a:pos x="9" y="277"/>
                </a:cxn>
                <a:cxn ang="0">
                  <a:pos x="12" y="295"/>
                </a:cxn>
                <a:cxn ang="0">
                  <a:pos x="24" y="314"/>
                </a:cxn>
                <a:cxn ang="0">
                  <a:pos x="58" y="323"/>
                </a:cxn>
                <a:cxn ang="0">
                  <a:pos x="92" y="307"/>
                </a:cxn>
                <a:cxn ang="0">
                  <a:pos x="95" y="301"/>
                </a:cxn>
                <a:cxn ang="0">
                  <a:pos x="101" y="295"/>
                </a:cxn>
                <a:cxn ang="0">
                  <a:pos x="123" y="267"/>
                </a:cxn>
                <a:cxn ang="0">
                  <a:pos x="126" y="249"/>
                </a:cxn>
                <a:cxn ang="0">
                  <a:pos x="138" y="240"/>
                </a:cxn>
                <a:cxn ang="0">
                  <a:pos x="150" y="231"/>
                </a:cxn>
                <a:cxn ang="0">
                  <a:pos x="160" y="224"/>
                </a:cxn>
                <a:cxn ang="0">
                  <a:pos x="169" y="215"/>
                </a:cxn>
                <a:cxn ang="0">
                  <a:pos x="172" y="206"/>
                </a:cxn>
                <a:cxn ang="0">
                  <a:pos x="175" y="200"/>
                </a:cxn>
                <a:cxn ang="0">
                  <a:pos x="178" y="194"/>
                </a:cxn>
                <a:cxn ang="0">
                  <a:pos x="181" y="178"/>
                </a:cxn>
                <a:cxn ang="0">
                  <a:pos x="190" y="166"/>
                </a:cxn>
                <a:cxn ang="0">
                  <a:pos x="197" y="157"/>
                </a:cxn>
                <a:cxn ang="0">
                  <a:pos x="212" y="135"/>
                </a:cxn>
                <a:cxn ang="0">
                  <a:pos x="224" y="117"/>
                </a:cxn>
                <a:cxn ang="0">
                  <a:pos x="221" y="95"/>
                </a:cxn>
                <a:cxn ang="0">
                  <a:pos x="218" y="80"/>
                </a:cxn>
                <a:cxn ang="0">
                  <a:pos x="166" y="144"/>
                </a:cxn>
                <a:cxn ang="0">
                  <a:pos x="169" y="144"/>
                </a:cxn>
                <a:cxn ang="0">
                  <a:pos x="166" y="144"/>
                </a:cxn>
                <a:cxn ang="0">
                  <a:pos x="43" y="224"/>
                </a:cxn>
                <a:cxn ang="0">
                  <a:pos x="40" y="224"/>
                </a:cxn>
              </a:cxnLst>
              <a:rect l="0" t="0" r="r" b="b"/>
              <a:pathLst>
                <a:path w="224" h="323">
                  <a:moveTo>
                    <a:pt x="218" y="80"/>
                  </a:moveTo>
                  <a:lnTo>
                    <a:pt x="215" y="80"/>
                  </a:lnTo>
                  <a:lnTo>
                    <a:pt x="215" y="77"/>
                  </a:lnTo>
                  <a:lnTo>
                    <a:pt x="215" y="77"/>
                  </a:lnTo>
                  <a:lnTo>
                    <a:pt x="212" y="74"/>
                  </a:lnTo>
                  <a:lnTo>
                    <a:pt x="212" y="74"/>
                  </a:lnTo>
                  <a:lnTo>
                    <a:pt x="209" y="71"/>
                  </a:lnTo>
                  <a:lnTo>
                    <a:pt x="209" y="67"/>
                  </a:lnTo>
                  <a:lnTo>
                    <a:pt x="206" y="64"/>
                  </a:lnTo>
                  <a:lnTo>
                    <a:pt x="203" y="61"/>
                  </a:lnTo>
                  <a:lnTo>
                    <a:pt x="200" y="58"/>
                  </a:lnTo>
                  <a:lnTo>
                    <a:pt x="197" y="58"/>
                  </a:lnTo>
                  <a:lnTo>
                    <a:pt x="194" y="58"/>
                  </a:lnTo>
                  <a:lnTo>
                    <a:pt x="190" y="55"/>
                  </a:lnTo>
                  <a:lnTo>
                    <a:pt x="190" y="55"/>
                  </a:lnTo>
                  <a:lnTo>
                    <a:pt x="187" y="55"/>
                  </a:lnTo>
                  <a:lnTo>
                    <a:pt x="184" y="55"/>
                  </a:lnTo>
                  <a:lnTo>
                    <a:pt x="184" y="46"/>
                  </a:lnTo>
                  <a:lnTo>
                    <a:pt x="181" y="40"/>
                  </a:lnTo>
                  <a:lnTo>
                    <a:pt x="181" y="34"/>
                  </a:lnTo>
                  <a:lnTo>
                    <a:pt x="178" y="24"/>
                  </a:lnTo>
                  <a:lnTo>
                    <a:pt x="172" y="18"/>
                  </a:lnTo>
                  <a:lnTo>
                    <a:pt x="169" y="12"/>
                  </a:lnTo>
                  <a:lnTo>
                    <a:pt x="166" y="6"/>
                  </a:lnTo>
                  <a:lnTo>
                    <a:pt x="163" y="0"/>
                  </a:lnTo>
                  <a:lnTo>
                    <a:pt x="150" y="0"/>
                  </a:lnTo>
                  <a:lnTo>
                    <a:pt x="141" y="0"/>
                  </a:lnTo>
                  <a:lnTo>
                    <a:pt x="132" y="0"/>
                  </a:lnTo>
                  <a:lnTo>
                    <a:pt x="126" y="3"/>
                  </a:lnTo>
                  <a:lnTo>
                    <a:pt x="120" y="6"/>
                  </a:lnTo>
                  <a:lnTo>
                    <a:pt x="113" y="6"/>
                  </a:lnTo>
                  <a:lnTo>
                    <a:pt x="110" y="9"/>
                  </a:lnTo>
                  <a:lnTo>
                    <a:pt x="110" y="9"/>
                  </a:lnTo>
                  <a:lnTo>
                    <a:pt x="101" y="15"/>
                  </a:lnTo>
                  <a:lnTo>
                    <a:pt x="95" y="21"/>
                  </a:lnTo>
                  <a:lnTo>
                    <a:pt x="86" y="31"/>
                  </a:lnTo>
                  <a:lnTo>
                    <a:pt x="77" y="37"/>
                  </a:lnTo>
                  <a:lnTo>
                    <a:pt x="67" y="43"/>
                  </a:lnTo>
                  <a:lnTo>
                    <a:pt x="61" y="52"/>
                  </a:lnTo>
                  <a:lnTo>
                    <a:pt x="52" y="58"/>
                  </a:lnTo>
                  <a:lnTo>
                    <a:pt x="46" y="67"/>
                  </a:lnTo>
                  <a:lnTo>
                    <a:pt x="40" y="71"/>
                  </a:lnTo>
                  <a:lnTo>
                    <a:pt x="37" y="77"/>
                  </a:lnTo>
                  <a:lnTo>
                    <a:pt x="33" y="80"/>
                  </a:lnTo>
                  <a:lnTo>
                    <a:pt x="30" y="86"/>
                  </a:lnTo>
                  <a:lnTo>
                    <a:pt x="30" y="89"/>
                  </a:lnTo>
                  <a:lnTo>
                    <a:pt x="27" y="95"/>
                  </a:lnTo>
                  <a:lnTo>
                    <a:pt x="27" y="101"/>
                  </a:lnTo>
                  <a:lnTo>
                    <a:pt x="27" y="107"/>
                  </a:lnTo>
                  <a:lnTo>
                    <a:pt x="27" y="111"/>
                  </a:lnTo>
                  <a:lnTo>
                    <a:pt x="30" y="117"/>
                  </a:lnTo>
                  <a:lnTo>
                    <a:pt x="30" y="117"/>
                  </a:lnTo>
                  <a:lnTo>
                    <a:pt x="30" y="117"/>
                  </a:lnTo>
                  <a:lnTo>
                    <a:pt x="30" y="120"/>
                  </a:lnTo>
                  <a:lnTo>
                    <a:pt x="30" y="120"/>
                  </a:lnTo>
                  <a:lnTo>
                    <a:pt x="30" y="120"/>
                  </a:lnTo>
                  <a:lnTo>
                    <a:pt x="30" y="120"/>
                  </a:lnTo>
                  <a:lnTo>
                    <a:pt x="30" y="123"/>
                  </a:lnTo>
                  <a:lnTo>
                    <a:pt x="30" y="123"/>
                  </a:lnTo>
                  <a:lnTo>
                    <a:pt x="33" y="126"/>
                  </a:lnTo>
                  <a:lnTo>
                    <a:pt x="37" y="132"/>
                  </a:lnTo>
                  <a:lnTo>
                    <a:pt x="40" y="138"/>
                  </a:lnTo>
                  <a:lnTo>
                    <a:pt x="43" y="141"/>
                  </a:lnTo>
                  <a:lnTo>
                    <a:pt x="46" y="144"/>
                  </a:lnTo>
                  <a:lnTo>
                    <a:pt x="52" y="147"/>
                  </a:lnTo>
                  <a:lnTo>
                    <a:pt x="55" y="151"/>
                  </a:lnTo>
                  <a:lnTo>
                    <a:pt x="61" y="151"/>
                  </a:lnTo>
                  <a:lnTo>
                    <a:pt x="61" y="154"/>
                  </a:lnTo>
                  <a:lnTo>
                    <a:pt x="58" y="157"/>
                  </a:lnTo>
                  <a:lnTo>
                    <a:pt x="58" y="157"/>
                  </a:lnTo>
                  <a:lnTo>
                    <a:pt x="58" y="160"/>
                  </a:lnTo>
                  <a:lnTo>
                    <a:pt x="55" y="160"/>
                  </a:lnTo>
                  <a:lnTo>
                    <a:pt x="55" y="163"/>
                  </a:lnTo>
                  <a:lnTo>
                    <a:pt x="55" y="163"/>
                  </a:lnTo>
                  <a:lnTo>
                    <a:pt x="55" y="166"/>
                  </a:lnTo>
                  <a:lnTo>
                    <a:pt x="55" y="169"/>
                  </a:lnTo>
                  <a:lnTo>
                    <a:pt x="52" y="169"/>
                  </a:lnTo>
                  <a:lnTo>
                    <a:pt x="52" y="172"/>
                  </a:lnTo>
                  <a:lnTo>
                    <a:pt x="52" y="175"/>
                  </a:lnTo>
                  <a:lnTo>
                    <a:pt x="52" y="178"/>
                  </a:lnTo>
                  <a:lnTo>
                    <a:pt x="52" y="178"/>
                  </a:lnTo>
                  <a:lnTo>
                    <a:pt x="52" y="181"/>
                  </a:lnTo>
                  <a:lnTo>
                    <a:pt x="52" y="184"/>
                  </a:lnTo>
                  <a:lnTo>
                    <a:pt x="49" y="184"/>
                  </a:lnTo>
                  <a:lnTo>
                    <a:pt x="46" y="187"/>
                  </a:lnTo>
                  <a:lnTo>
                    <a:pt x="43" y="191"/>
                  </a:lnTo>
                  <a:lnTo>
                    <a:pt x="37" y="194"/>
                  </a:lnTo>
                  <a:lnTo>
                    <a:pt x="33" y="197"/>
                  </a:lnTo>
                  <a:lnTo>
                    <a:pt x="30" y="200"/>
                  </a:lnTo>
                  <a:lnTo>
                    <a:pt x="27" y="203"/>
                  </a:lnTo>
                  <a:lnTo>
                    <a:pt x="24" y="206"/>
                  </a:lnTo>
                  <a:lnTo>
                    <a:pt x="18" y="209"/>
                  </a:lnTo>
                  <a:lnTo>
                    <a:pt x="12" y="212"/>
                  </a:lnTo>
                  <a:lnTo>
                    <a:pt x="9" y="218"/>
                  </a:lnTo>
                  <a:lnTo>
                    <a:pt x="6" y="221"/>
                  </a:lnTo>
                  <a:lnTo>
                    <a:pt x="3" y="227"/>
                  </a:lnTo>
                  <a:lnTo>
                    <a:pt x="0" y="234"/>
                  </a:lnTo>
                  <a:lnTo>
                    <a:pt x="0" y="237"/>
                  </a:lnTo>
                  <a:lnTo>
                    <a:pt x="0" y="243"/>
                  </a:lnTo>
                  <a:lnTo>
                    <a:pt x="0" y="249"/>
                  </a:lnTo>
                  <a:lnTo>
                    <a:pt x="0" y="252"/>
                  </a:lnTo>
                  <a:lnTo>
                    <a:pt x="0" y="258"/>
                  </a:lnTo>
                  <a:lnTo>
                    <a:pt x="0" y="261"/>
                  </a:lnTo>
                  <a:lnTo>
                    <a:pt x="3" y="264"/>
                  </a:lnTo>
                  <a:lnTo>
                    <a:pt x="3" y="267"/>
                  </a:lnTo>
                  <a:lnTo>
                    <a:pt x="6" y="271"/>
                  </a:lnTo>
                  <a:lnTo>
                    <a:pt x="6" y="274"/>
                  </a:lnTo>
                  <a:lnTo>
                    <a:pt x="9" y="277"/>
                  </a:lnTo>
                  <a:lnTo>
                    <a:pt x="9" y="283"/>
                  </a:lnTo>
                  <a:lnTo>
                    <a:pt x="9" y="286"/>
                  </a:lnTo>
                  <a:lnTo>
                    <a:pt x="12" y="292"/>
                  </a:lnTo>
                  <a:lnTo>
                    <a:pt x="12" y="295"/>
                  </a:lnTo>
                  <a:lnTo>
                    <a:pt x="15" y="301"/>
                  </a:lnTo>
                  <a:lnTo>
                    <a:pt x="18" y="304"/>
                  </a:lnTo>
                  <a:lnTo>
                    <a:pt x="21" y="311"/>
                  </a:lnTo>
                  <a:lnTo>
                    <a:pt x="24" y="314"/>
                  </a:lnTo>
                  <a:lnTo>
                    <a:pt x="33" y="320"/>
                  </a:lnTo>
                  <a:lnTo>
                    <a:pt x="43" y="323"/>
                  </a:lnTo>
                  <a:lnTo>
                    <a:pt x="49" y="323"/>
                  </a:lnTo>
                  <a:lnTo>
                    <a:pt x="58" y="323"/>
                  </a:lnTo>
                  <a:lnTo>
                    <a:pt x="67" y="323"/>
                  </a:lnTo>
                  <a:lnTo>
                    <a:pt x="77" y="320"/>
                  </a:lnTo>
                  <a:lnTo>
                    <a:pt x="83" y="314"/>
                  </a:lnTo>
                  <a:lnTo>
                    <a:pt x="92" y="307"/>
                  </a:lnTo>
                  <a:lnTo>
                    <a:pt x="92" y="307"/>
                  </a:lnTo>
                  <a:lnTo>
                    <a:pt x="95" y="304"/>
                  </a:lnTo>
                  <a:lnTo>
                    <a:pt x="95" y="304"/>
                  </a:lnTo>
                  <a:lnTo>
                    <a:pt x="95" y="301"/>
                  </a:lnTo>
                  <a:lnTo>
                    <a:pt x="98" y="301"/>
                  </a:lnTo>
                  <a:lnTo>
                    <a:pt x="98" y="298"/>
                  </a:lnTo>
                  <a:lnTo>
                    <a:pt x="101" y="298"/>
                  </a:lnTo>
                  <a:lnTo>
                    <a:pt x="101" y="295"/>
                  </a:lnTo>
                  <a:lnTo>
                    <a:pt x="117" y="277"/>
                  </a:lnTo>
                  <a:lnTo>
                    <a:pt x="120" y="274"/>
                  </a:lnTo>
                  <a:lnTo>
                    <a:pt x="123" y="271"/>
                  </a:lnTo>
                  <a:lnTo>
                    <a:pt x="123" y="267"/>
                  </a:lnTo>
                  <a:lnTo>
                    <a:pt x="126" y="261"/>
                  </a:lnTo>
                  <a:lnTo>
                    <a:pt x="126" y="258"/>
                  </a:lnTo>
                  <a:lnTo>
                    <a:pt x="126" y="252"/>
                  </a:lnTo>
                  <a:lnTo>
                    <a:pt x="126" y="249"/>
                  </a:lnTo>
                  <a:lnTo>
                    <a:pt x="126" y="246"/>
                  </a:lnTo>
                  <a:lnTo>
                    <a:pt x="129" y="243"/>
                  </a:lnTo>
                  <a:lnTo>
                    <a:pt x="132" y="240"/>
                  </a:lnTo>
                  <a:lnTo>
                    <a:pt x="138" y="240"/>
                  </a:lnTo>
                  <a:lnTo>
                    <a:pt x="141" y="237"/>
                  </a:lnTo>
                  <a:lnTo>
                    <a:pt x="144" y="234"/>
                  </a:lnTo>
                  <a:lnTo>
                    <a:pt x="147" y="234"/>
                  </a:lnTo>
                  <a:lnTo>
                    <a:pt x="150" y="231"/>
                  </a:lnTo>
                  <a:lnTo>
                    <a:pt x="157" y="224"/>
                  </a:lnTo>
                  <a:lnTo>
                    <a:pt x="157" y="224"/>
                  </a:lnTo>
                  <a:lnTo>
                    <a:pt x="157" y="224"/>
                  </a:lnTo>
                  <a:lnTo>
                    <a:pt x="160" y="224"/>
                  </a:lnTo>
                  <a:lnTo>
                    <a:pt x="160" y="221"/>
                  </a:lnTo>
                  <a:lnTo>
                    <a:pt x="163" y="221"/>
                  </a:lnTo>
                  <a:lnTo>
                    <a:pt x="166" y="218"/>
                  </a:lnTo>
                  <a:lnTo>
                    <a:pt x="169" y="215"/>
                  </a:lnTo>
                  <a:lnTo>
                    <a:pt x="169" y="212"/>
                  </a:lnTo>
                  <a:lnTo>
                    <a:pt x="172" y="209"/>
                  </a:lnTo>
                  <a:lnTo>
                    <a:pt x="172" y="209"/>
                  </a:lnTo>
                  <a:lnTo>
                    <a:pt x="172" y="206"/>
                  </a:lnTo>
                  <a:lnTo>
                    <a:pt x="175" y="206"/>
                  </a:lnTo>
                  <a:lnTo>
                    <a:pt x="175" y="203"/>
                  </a:lnTo>
                  <a:lnTo>
                    <a:pt x="175" y="203"/>
                  </a:lnTo>
                  <a:lnTo>
                    <a:pt x="175" y="200"/>
                  </a:lnTo>
                  <a:lnTo>
                    <a:pt x="175" y="200"/>
                  </a:lnTo>
                  <a:lnTo>
                    <a:pt x="175" y="200"/>
                  </a:lnTo>
                  <a:lnTo>
                    <a:pt x="175" y="197"/>
                  </a:lnTo>
                  <a:lnTo>
                    <a:pt x="178" y="194"/>
                  </a:lnTo>
                  <a:lnTo>
                    <a:pt x="178" y="191"/>
                  </a:lnTo>
                  <a:lnTo>
                    <a:pt x="178" y="187"/>
                  </a:lnTo>
                  <a:lnTo>
                    <a:pt x="178" y="184"/>
                  </a:lnTo>
                  <a:lnTo>
                    <a:pt x="181" y="178"/>
                  </a:lnTo>
                  <a:lnTo>
                    <a:pt x="181" y="175"/>
                  </a:lnTo>
                  <a:lnTo>
                    <a:pt x="184" y="169"/>
                  </a:lnTo>
                  <a:lnTo>
                    <a:pt x="187" y="166"/>
                  </a:lnTo>
                  <a:lnTo>
                    <a:pt x="190" y="166"/>
                  </a:lnTo>
                  <a:lnTo>
                    <a:pt x="190" y="163"/>
                  </a:lnTo>
                  <a:lnTo>
                    <a:pt x="194" y="160"/>
                  </a:lnTo>
                  <a:lnTo>
                    <a:pt x="197" y="160"/>
                  </a:lnTo>
                  <a:lnTo>
                    <a:pt x="197" y="157"/>
                  </a:lnTo>
                  <a:lnTo>
                    <a:pt x="197" y="157"/>
                  </a:lnTo>
                  <a:lnTo>
                    <a:pt x="203" y="147"/>
                  </a:lnTo>
                  <a:lnTo>
                    <a:pt x="209" y="138"/>
                  </a:lnTo>
                  <a:lnTo>
                    <a:pt x="212" y="135"/>
                  </a:lnTo>
                  <a:lnTo>
                    <a:pt x="215" y="129"/>
                  </a:lnTo>
                  <a:lnTo>
                    <a:pt x="218" y="126"/>
                  </a:lnTo>
                  <a:lnTo>
                    <a:pt x="221" y="123"/>
                  </a:lnTo>
                  <a:lnTo>
                    <a:pt x="224" y="117"/>
                  </a:lnTo>
                  <a:lnTo>
                    <a:pt x="224" y="114"/>
                  </a:lnTo>
                  <a:lnTo>
                    <a:pt x="224" y="107"/>
                  </a:lnTo>
                  <a:lnTo>
                    <a:pt x="224" y="101"/>
                  </a:lnTo>
                  <a:lnTo>
                    <a:pt x="221" y="95"/>
                  </a:lnTo>
                  <a:lnTo>
                    <a:pt x="221" y="89"/>
                  </a:lnTo>
                  <a:lnTo>
                    <a:pt x="218" y="86"/>
                  </a:lnTo>
                  <a:lnTo>
                    <a:pt x="218" y="83"/>
                  </a:lnTo>
                  <a:lnTo>
                    <a:pt x="218" y="80"/>
                  </a:lnTo>
                  <a:lnTo>
                    <a:pt x="218" y="80"/>
                  </a:lnTo>
                  <a:close/>
                  <a:moveTo>
                    <a:pt x="166" y="144"/>
                  </a:moveTo>
                  <a:lnTo>
                    <a:pt x="166" y="144"/>
                  </a:lnTo>
                  <a:lnTo>
                    <a:pt x="166" y="144"/>
                  </a:lnTo>
                  <a:lnTo>
                    <a:pt x="166" y="144"/>
                  </a:lnTo>
                  <a:lnTo>
                    <a:pt x="166" y="144"/>
                  </a:lnTo>
                  <a:lnTo>
                    <a:pt x="166" y="144"/>
                  </a:lnTo>
                  <a:lnTo>
                    <a:pt x="169" y="144"/>
                  </a:lnTo>
                  <a:lnTo>
                    <a:pt x="169" y="144"/>
                  </a:lnTo>
                  <a:lnTo>
                    <a:pt x="169" y="144"/>
                  </a:lnTo>
                  <a:lnTo>
                    <a:pt x="166" y="144"/>
                  </a:lnTo>
                  <a:lnTo>
                    <a:pt x="166" y="144"/>
                  </a:lnTo>
                  <a:close/>
                  <a:moveTo>
                    <a:pt x="43" y="224"/>
                  </a:moveTo>
                  <a:lnTo>
                    <a:pt x="43" y="224"/>
                  </a:lnTo>
                  <a:lnTo>
                    <a:pt x="43" y="224"/>
                  </a:lnTo>
                  <a:lnTo>
                    <a:pt x="43" y="224"/>
                  </a:lnTo>
                  <a:lnTo>
                    <a:pt x="43" y="224"/>
                  </a:lnTo>
                  <a:lnTo>
                    <a:pt x="43" y="224"/>
                  </a:lnTo>
                  <a:lnTo>
                    <a:pt x="43" y="224"/>
                  </a:lnTo>
                  <a:lnTo>
                    <a:pt x="40" y="224"/>
                  </a:lnTo>
                  <a:lnTo>
                    <a:pt x="40" y="224"/>
                  </a:lnTo>
                  <a:lnTo>
                    <a:pt x="40" y="224"/>
                  </a:lnTo>
                  <a:lnTo>
                    <a:pt x="43" y="224"/>
                  </a:lnTo>
                  <a:close/>
                </a:path>
              </a:pathLst>
            </a:cu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27" name="Freeform 43"/>
            <p:cNvSpPr>
              <a:spLocks noEditPoints="1"/>
            </p:cNvSpPr>
            <p:nvPr/>
          </p:nvSpPr>
          <p:spPr bwMode="auto">
            <a:xfrm>
              <a:off x="3421" y="2799"/>
              <a:ext cx="166" cy="256"/>
            </a:xfrm>
            <a:custGeom>
              <a:avLst/>
              <a:gdLst/>
              <a:ahLst/>
              <a:cxnLst>
                <a:cxn ang="0">
                  <a:pos x="144" y="47"/>
                </a:cxn>
                <a:cxn ang="0">
                  <a:pos x="138" y="40"/>
                </a:cxn>
                <a:cxn ang="0">
                  <a:pos x="132" y="37"/>
                </a:cxn>
                <a:cxn ang="0">
                  <a:pos x="126" y="31"/>
                </a:cxn>
                <a:cxn ang="0">
                  <a:pos x="123" y="22"/>
                </a:cxn>
                <a:cxn ang="0">
                  <a:pos x="117" y="16"/>
                </a:cxn>
                <a:cxn ang="0">
                  <a:pos x="92" y="4"/>
                </a:cxn>
                <a:cxn ang="0">
                  <a:pos x="64" y="4"/>
                </a:cxn>
                <a:cxn ang="0">
                  <a:pos x="49" y="16"/>
                </a:cxn>
                <a:cxn ang="0">
                  <a:pos x="46" y="22"/>
                </a:cxn>
                <a:cxn ang="0">
                  <a:pos x="40" y="25"/>
                </a:cxn>
                <a:cxn ang="0">
                  <a:pos x="30" y="37"/>
                </a:cxn>
                <a:cxn ang="0">
                  <a:pos x="30" y="71"/>
                </a:cxn>
                <a:cxn ang="0">
                  <a:pos x="37" y="111"/>
                </a:cxn>
                <a:cxn ang="0">
                  <a:pos x="37" y="111"/>
                </a:cxn>
                <a:cxn ang="0">
                  <a:pos x="34" y="111"/>
                </a:cxn>
                <a:cxn ang="0">
                  <a:pos x="21" y="44"/>
                </a:cxn>
                <a:cxn ang="0">
                  <a:pos x="15" y="53"/>
                </a:cxn>
                <a:cxn ang="0">
                  <a:pos x="9" y="65"/>
                </a:cxn>
                <a:cxn ang="0">
                  <a:pos x="9" y="80"/>
                </a:cxn>
                <a:cxn ang="0">
                  <a:pos x="12" y="99"/>
                </a:cxn>
                <a:cxn ang="0">
                  <a:pos x="27" y="114"/>
                </a:cxn>
                <a:cxn ang="0">
                  <a:pos x="27" y="124"/>
                </a:cxn>
                <a:cxn ang="0">
                  <a:pos x="27" y="127"/>
                </a:cxn>
                <a:cxn ang="0">
                  <a:pos x="24" y="130"/>
                </a:cxn>
                <a:cxn ang="0">
                  <a:pos x="24" y="139"/>
                </a:cxn>
                <a:cxn ang="0">
                  <a:pos x="24" y="151"/>
                </a:cxn>
                <a:cxn ang="0">
                  <a:pos x="27" y="164"/>
                </a:cxn>
                <a:cxn ang="0">
                  <a:pos x="21" y="167"/>
                </a:cxn>
                <a:cxn ang="0">
                  <a:pos x="18" y="173"/>
                </a:cxn>
                <a:cxn ang="0">
                  <a:pos x="12" y="176"/>
                </a:cxn>
                <a:cxn ang="0">
                  <a:pos x="9" y="182"/>
                </a:cxn>
                <a:cxn ang="0">
                  <a:pos x="6" y="188"/>
                </a:cxn>
                <a:cxn ang="0">
                  <a:pos x="3" y="200"/>
                </a:cxn>
                <a:cxn ang="0">
                  <a:pos x="3" y="228"/>
                </a:cxn>
                <a:cxn ang="0">
                  <a:pos x="21" y="247"/>
                </a:cxn>
                <a:cxn ang="0">
                  <a:pos x="55" y="256"/>
                </a:cxn>
                <a:cxn ang="0">
                  <a:pos x="58" y="256"/>
                </a:cxn>
                <a:cxn ang="0">
                  <a:pos x="64" y="256"/>
                </a:cxn>
                <a:cxn ang="0">
                  <a:pos x="86" y="253"/>
                </a:cxn>
                <a:cxn ang="0">
                  <a:pos x="104" y="237"/>
                </a:cxn>
                <a:cxn ang="0">
                  <a:pos x="114" y="210"/>
                </a:cxn>
                <a:cxn ang="0">
                  <a:pos x="114" y="210"/>
                </a:cxn>
                <a:cxn ang="0">
                  <a:pos x="114" y="207"/>
                </a:cxn>
                <a:cxn ang="0">
                  <a:pos x="114" y="204"/>
                </a:cxn>
                <a:cxn ang="0">
                  <a:pos x="114" y="204"/>
                </a:cxn>
                <a:cxn ang="0">
                  <a:pos x="117" y="204"/>
                </a:cxn>
                <a:cxn ang="0">
                  <a:pos x="141" y="173"/>
                </a:cxn>
                <a:cxn ang="0">
                  <a:pos x="141" y="173"/>
                </a:cxn>
                <a:cxn ang="0">
                  <a:pos x="141" y="170"/>
                </a:cxn>
                <a:cxn ang="0">
                  <a:pos x="144" y="160"/>
                </a:cxn>
                <a:cxn ang="0">
                  <a:pos x="147" y="145"/>
                </a:cxn>
                <a:cxn ang="0">
                  <a:pos x="144" y="133"/>
                </a:cxn>
                <a:cxn ang="0">
                  <a:pos x="144" y="130"/>
                </a:cxn>
                <a:cxn ang="0">
                  <a:pos x="147" y="127"/>
                </a:cxn>
                <a:cxn ang="0">
                  <a:pos x="163" y="96"/>
                </a:cxn>
                <a:cxn ang="0">
                  <a:pos x="166" y="77"/>
                </a:cxn>
                <a:cxn ang="0">
                  <a:pos x="157" y="62"/>
                </a:cxn>
                <a:cxn ang="0">
                  <a:pos x="58" y="127"/>
                </a:cxn>
                <a:cxn ang="0">
                  <a:pos x="61" y="127"/>
                </a:cxn>
                <a:cxn ang="0">
                  <a:pos x="61" y="127"/>
                </a:cxn>
                <a:cxn ang="0">
                  <a:pos x="58" y="127"/>
                </a:cxn>
              </a:cxnLst>
              <a:rect l="0" t="0" r="r" b="b"/>
              <a:pathLst>
                <a:path w="166" h="256">
                  <a:moveTo>
                    <a:pt x="150" y="53"/>
                  </a:moveTo>
                  <a:lnTo>
                    <a:pt x="144" y="47"/>
                  </a:lnTo>
                  <a:lnTo>
                    <a:pt x="144" y="47"/>
                  </a:lnTo>
                  <a:lnTo>
                    <a:pt x="141" y="44"/>
                  </a:lnTo>
                  <a:lnTo>
                    <a:pt x="141" y="44"/>
                  </a:lnTo>
                  <a:lnTo>
                    <a:pt x="138" y="40"/>
                  </a:lnTo>
                  <a:lnTo>
                    <a:pt x="135" y="40"/>
                  </a:lnTo>
                  <a:lnTo>
                    <a:pt x="132" y="40"/>
                  </a:lnTo>
                  <a:lnTo>
                    <a:pt x="132" y="37"/>
                  </a:lnTo>
                  <a:lnTo>
                    <a:pt x="129" y="37"/>
                  </a:lnTo>
                  <a:lnTo>
                    <a:pt x="129" y="34"/>
                  </a:lnTo>
                  <a:lnTo>
                    <a:pt x="126" y="31"/>
                  </a:lnTo>
                  <a:lnTo>
                    <a:pt x="126" y="28"/>
                  </a:lnTo>
                  <a:lnTo>
                    <a:pt x="126" y="25"/>
                  </a:lnTo>
                  <a:lnTo>
                    <a:pt x="123" y="22"/>
                  </a:lnTo>
                  <a:lnTo>
                    <a:pt x="120" y="19"/>
                  </a:lnTo>
                  <a:lnTo>
                    <a:pt x="120" y="19"/>
                  </a:lnTo>
                  <a:lnTo>
                    <a:pt x="117" y="16"/>
                  </a:lnTo>
                  <a:lnTo>
                    <a:pt x="110" y="10"/>
                  </a:lnTo>
                  <a:lnTo>
                    <a:pt x="101" y="4"/>
                  </a:lnTo>
                  <a:lnTo>
                    <a:pt x="92" y="4"/>
                  </a:lnTo>
                  <a:lnTo>
                    <a:pt x="83" y="0"/>
                  </a:lnTo>
                  <a:lnTo>
                    <a:pt x="74" y="4"/>
                  </a:lnTo>
                  <a:lnTo>
                    <a:pt x="64" y="4"/>
                  </a:lnTo>
                  <a:lnTo>
                    <a:pt x="58" y="10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9"/>
                  </a:lnTo>
                  <a:lnTo>
                    <a:pt x="46" y="19"/>
                  </a:lnTo>
                  <a:lnTo>
                    <a:pt x="46" y="22"/>
                  </a:lnTo>
                  <a:lnTo>
                    <a:pt x="43" y="22"/>
                  </a:lnTo>
                  <a:lnTo>
                    <a:pt x="43" y="25"/>
                  </a:lnTo>
                  <a:lnTo>
                    <a:pt x="40" y="25"/>
                  </a:lnTo>
                  <a:lnTo>
                    <a:pt x="40" y="25"/>
                  </a:lnTo>
                  <a:lnTo>
                    <a:pt x="34" y="31"/>
                  </a:lnTo>
                  <a:lnTo>
                    <a:pt x="30" y="37"/>
                  </a:lnTo>
                  <a:lnTo>
                    <a:pt x="30" y="47"/>
                  </a:lnTo>
                  <a:lnTo>
                    <a:pt x="30" y="59"/>
                  </a:lnTo>
                  <a:lnTo>
                    <a:pt x="30" y="71"/>
                  </a:lnTo>
                  <a:lnTo>
                    <a:pt x="30" y="84"/>
                  </a:lnTo>
                  <a:lnTo>
                    <a:pt x="34" y="99"/>
                  </a:lnTo>
                  <a:lnTo>
                    <a:pt x="37" y="111"/>
                  </a:lnTo>
                  <a:lnTo>
                    <a:pt x="37" y="111"/>
                  </a:lnTo>
                  <a:lnTo>
                    <a:pt x="37" y="111"/>
                  </a:lnTo>
                  <a:lnTo>
                    <a:pt x="37" y="111"/>
                  </a:lnTo>
                  <a:lnTo>
                    <a:pt x="34" y="111"/>
                  </a:lnTo>
                  <a:lnTo>
                    <a:pt x="34" y="111"/>
                  </a:lnTo>
                  <a:lnTo>
                    <a:pt x="34" y="111"/>
                  </a:lnTo>
                  <a:lnTo>
                    <a:pt x="34" y="111"/>
                  </a:lnTo>
                  <a:lnTo>
                    <a:pt x="34" y="111"/>
                  </a:lnTo>
                  <a:lnTo>
                    <a:pt x="21" y="44"/>
                  </a:lnTo>
                  <a:lnTo>
                    <a:pt x="18" y="47"/>
                  </a:lnTo>
                  <a:lnTo>
                    <a:pt x="15" y="50"/>
                  </a:lnTo>
                  <a:lnTo>
                    <a:pt x="15" y="53"/>
                  </a:lnTo>
                  <a:lnTo>
                    <a:pt x="12" y="56"/>
                  </a:lnTo>
                  <a:lnTo>
                    <a:pt x="12" y="62"/>
                  </a:lnTo>
                  <a:lnTo>
                    <a:pt x="9" y="65"/>
                  </a:lnTo>
                  <a:lnTo>
                    <a:pt x="9" y="68"/>
                  </a:lnTo>
                  <a:lnTo>
                    <a:pt x="9" y="71"/>
                  </a:lnTo>
                  <a:lnTo>
                    <a:pt x="9" y="80"/>
                  </a:lnTo>
                  <a:lnTo>
                    <a:pt x="9" y="87"/>
                  </a:lnTo>
                  <a:lnTo>
                    <a:pt x="9" y="93"/>
                  </a:lnTo>
                  <a:lnTo>
                    <a:pt x="12" y="99"/>
                  </a:lnTo>
                  <a:lnTo>
                    <a:pt x="18" y="105"/>
                  </a:lnTo>
                  <a:lnTo>
                    <a:pt x="21" y="111"/>
                  </a:lnTo>
                  <a:lnTo>
                    <a:pt x="27" y="114"/>
                  </a:lnTo>
                  <a:lnTo>
                    <a:pt x="30" y="117"/>
                  </a:lnTo>
                  <a:lnTo>
                    <a:pt x="30" y="120"/>
                  </a:lnTo>
                  <a:lnTo>
                    <a:pt x="27" y="124"/>
                  </a:lnTo>
                  <a:lnTo>
                    <a:pt x="27" y="124"/>
                  </a:lnTo>
                  <a:lnTo>
                    <a:pt x="27" y="124"/>
                  </a:lnTo>
                  <a:lnTo>
                    <a:pt x="27" y="127"/>
                  </a:lnTo>
                  <a:lnTo>
                    <a:pt x="27" y="127"/>
                  </a:lnTo>
                  <a:lnTo>
                    <a:pt x="27" y="127"/>
                  </a:lnTo>
                  <a:lnTo>
                    <a:pt x="24" y="130"/>
                  </a:lnTo>
                  <a:lnTo>
                    <a:pt x="24" y="130"/>
                  </a:lnTo>
                  <a:lnTo>
                    <a:pt x="24" y="133"/>
                  </a:lnTo>
                  <a:lnTo>
                    <a:pt x="24" y="139"/>
                  </a:lnTo>
                  <a:lnTo>
                    <a:pt x="21" y="142"/>
                  </a:lnTo>
                  <a:lnTo>
                    <a:pt x="21" y="148"/>
                  </a:lnTo>
                  <a:lnTo>
                    <a:pt x="24" y="151"/>
                  </a:lnTo>
                  <a:lnTo>
                    <a:pt x="24" y="154"/>
                  </a:lnTo>
                  <a:lnTo>
                    <a:pt x="24" y="157"/>
                  </a:lnTo>
                  <a:lnTo>
                    <a:pt x="27" y="164"/>
                  </a:lnTo>
                  <a:lnTo>
                    <a:pt x="24" y="164"/>
                  </a:lnTo>
                  <a:lnTo>
                    <a:pt x="24" y="167"/>
                  </a:lnTo>
                  <a:lnTo>
                    <a:pt x="21" y="167"/>
                  </a:lnTo>
                  <a:lnTo>
                    <a:pt x="21" y="170"/>
                  </a:lnTo>
                  <a:lnTo>
                    <a:pt x="18" y="170"/>
                  </a:lnTo>
                  <a:lnTo>
                    <a:pt x="18" y="173"/>
                  </a:lnTo>
                  <a:lnTo>
                    <a:pt x="18" y="173"/>
                  </a:lnTo>
                  <a:lnTo>
                    <a:pt x="15" y="173"/>
                  </a:lnTo>
                  <a:lnTo>
                    <a:pt x="12" y="176"/>
                  </a:lnTo>
                  <a:lnTo>
                    <a:pt x="12" y="179"/>
                  </a:lnTo>
                  <a:lnTo>
                    <a:pt x="9" y="179"/>
                  </a:lnTo>
                  <a:lnTo>
                    <a:pt x="9" y="182"/>
                  </a:lnTo>
                  <a:lnTo>
                    <a:pt x="9" y="185"/>
                  </a:lnTo>
                  <a:lnTo>
                    <a:pt x="6" y="185"/>
                  </a:lnTo>
                  <a:lnTo>
                    <a:pt x="6" y="188"/>
                  </a:lnTo>
                  <a:lnTo>
                    <a:pt x="6" y="188"/>
                  </a:lnTo>
                  <a:lnTo>
                    <a:pt x="3" y="191"/>
                  </a:lnTo>
                  <a:lnTo>
                    <a:pt x="3" y="200"/>
                  </a:lnTo>
                  <a:lnTo>
                    <a:pt x="0" y="210"/>
                  </a:lnTo>
                  <a:lnTo>
                    <a:pt x="3" y="219"/>
                  </a:lnTo>
                  <a:lnTo>
                    <a:pt x="3" y="228"/>
                  </a:lnTo>
                  <a:lnTo>
                    <a:pt x="9" y="234"/>
                  </a:lnTo>
                  <a:lnTo>
                    <a:pt x="15" y="240"/>
                  </a:lnTo>
                  <a:lnTo>
                    <a:pt x="21" y="247"/>
                  </a:lnTo>
                  <a:lnTo>
                    <a:pt x="30" y="253"/>
                  </a:lnTo>
                  <a:lnTo>
                    <a:pt x="52" y="256"/>
                  </a:lnTo>
                  <a:lnTo>
                    <a:pt x="55" y="256"/>
                  </a:lnTo>
                  <a:lnTo>
                    <a:pt x="55" y="256"/>
                  </a:lnTo>
                  <a:lnTo>
                    <a:pt x="58" y="256"/>
                  </a:lnTo>
                  <a:lnTo>
                    <a:pt x="58" y="256"/>
                  </a:lnTo>
                  <a:lnTo>
                    <a:pt x="61" y="256"/>
                  </a:lnTo>
                  <a:lnTo>
                    <a:pt x="64" y="256"/>
                  </a:lnTo>
                  <a:lnTo>
                    <a:pt x="64" y="256"/>
                  </a:lnTo>
                  <a:lnTo>
                    <a:pt x="67" y="256"/>
                  </a:lnTo>
                  <a:lnTo>
                    <a:pt x="77" y="256"/>
                  </a:lnTo>
                  <a:lnTo>
                    <a:pt x="86" y="253"/>
                  </a:lnTo>
                  <a:lnTo>
                    <a:pt x="92" y="250"/>
                  </a:lnTo>
                  <a:lnTo>
                    <a:pt x="101" y="244"/>
                  </a:lnTo>
                  <a:lnTo>
                    <a:pt x="104" y="237"/>
                  </a:lnTo>
                  <a:lnTo>
                    <a:pt x="110" y="228"/>
                  </a:lnTo>
                  <a:lnTo>
                    <a:pt x="114" y="219"/>
                  </a:lnTo>
                  <a:lnTo>
                    <a:pt x="114" y="210"/>
                  </a:lnTo>
                  <a:lnTo>
                    <a:pt x="114" y="210"/>
                  </a:lnTo>
                  <a:lnTo>
                    <a:pt x="114" y="210"/>
                  </a:lnTo>
                  <a:lnTo>
                    <a:pt x="114" y="210"/>
                  </a:lnTo>
                  <a:lnTo>
                    <a:pt x="114" y="207"/>
                  </a:lnTo>
                  <a:lnTo>
                    <a:pt x="114" y="207"/>
                  </a:lnTo>
                  <a:lnTo>
                    <a:pt x="114" y="207"/>
                  </a:lnTo>
                  <a:lnTo>
                    <a:pt x="114" y="207"/>
                  </a:lnTo>
                  <a:lnTo>
                    <a:pt x="114" y="207"/>
                  </a:lnTo>
                  <a:lnTo>
                    <a:pt x="114" y="204"/>
                  </a:lnTo>
                  <a:lnTo>
                    <a:pt x="114" y="204"/>
                  </a:lnTo>
                  <a:lnTo>
                    <a:pt x="114" y="204"/>
                  </a:lnTo>
                  <a:lnTo>
                    <a:pt x="114" y="204"/>
                  </a:lnTo>
                  <a:lnTo>
                    <a:pt x="114" y="204"/>
                  </a:lnTo>
                  <a:lnTo>
                    <a:pt x="114" y="204"/>
                  </a:lnTo>
                  <a:lnTo>
                    <a:pt x="117" y="204"/>
                  </a:lnTo>
                  <a:lnTo>
                    <a:pt x="117" y="204"/>
                  </a:lnTo>
                  <a:lnTo>
                    <a:pt x="141" y="173"/>
                  </a:lnTo>
                  <a:lnTo>
                    <a:pt x="141" y="173"/>
                  </a:lnTo>
                  <a:lnTo>
                    <a:pt x="141" y="173"/>
                  </a:lnTo>
                  <a:lnTo>
                    <a:pt x="141" y="173"/>
                  </a:lnTo>
                  <a:lnTo>
                    <a:pt x="141" y="173"/>
                  </a:lnTo>
                  <a:lnTo>
                    <a:pt x="141" y="170"/>
                  </a:lnTo>
                  <a:lnTo>
                    <a:pt x="141" y="170"/>
                  </a:lnTo>
                  <a:lnTo>
                    <a:pt x="141" y="170"/>
                  </a:lnTo>
                  <a:lnTo>
                    <a:pt x="141" y="170"/>
                  </a:lnTo>
                  <a:lnTo>
                    <a:pt x="144" y="167"/>
                  </a:lnTo>
                  <a:lnTo>
                    <a:pt x="144" y="160"/>
                  </a:lnTo>
                  <a:lnTo>
                    <a:pt x="147" y="154"/>
                  </a:lnTo>
                  <a:lnTo>
                    <a:pt x="147" y="151"/>
                  </a:lnTo>
                  <a:lnTo>
                    <a:pt x="147" y="145"/>
                  </a:lnTo>
                  <a:lnTo>
                    <a:pt x="144" y="142"/>
                  </a:lnTo>
                  <a:lnTo>
                    <a:pt x="144" y="136"/>
                  </a:lnTo>
                  <a:lnTo>
                    <a:pt x="144" y="133"/>
                  </a:lnTo>
                  <a:lnTo>
                    <a:pt x="144" y="133"/>
                  </a:lnTo>
                  <a:lnTo>
                    <a:pt x="144" y="130"/>
                  </a:lnTo>
                  <a:lnTo>
                    <a:pt x="144" y="130"/>
                  </a:lnTo>
                  <a:lnTo>
                    <a:pt x="147" y="130"/>
                  </a:lnTo>
                  <a:lnTo>
                    <a:pt x="147" y="130"/>
                  </a:lnTo>
                  <a:lnTo>
                    <a:pt x="147" y="127"/>
                  </a:lnTo>
                  <a:lnTo>
                    <a:pt x="147" y="127"/>
                  </a:lnTo>
                  <a:lnTo>
                    <a:pt x="150" y="127"/>
                  </a:lnTo>
                  <a:lnTo>
                    <a:pt x="163" y="96"/>
                  </a:lnTo>
                  <a:lnTo>
                    <a:pt x="166" y="90"/>
                  </a:lnTo>
                  <a:lnTo>
                    <a:pt x="166" y="84"/>
                  </a:lnTo>
                  <a:lnTo>
                    <a:pt x="166" y="77"/>
                  </a:lnTo>
                  <a:lnTo>
                    <a:pt x="163" y="74"/>
                  </a:lnTo>
                  <a:lnTo>
                    <a:pt x="160" y="68"/>
                  </a:lnTo>
                  <a:lnTo>
                    <a:pt x="157" y="62"/>
                  </a:lnTo>
                  <a:lnTo>
                    <a:pt x="154" y="56"/>
                  </a:lnTo>
                  <a:lnTo>
                    <a:pt x="150" y="53"/>
                  </a:lnTo>
                  <a:close/>
                  <a:moveTo>
                    <a:pt x="58" y="127"/>
                  </a:moveTo>
                  <a:lnTo>
                    <a:pt x="61" y="124"/>
                  </a:lnTo>
                  <a:lnTo>
                    <a:pt x="64" y="124"/>
                  </a:lnTo>
                  <a:lnTo>
                    <a:pt x="61" y="127"/>
                  </a:lnTo>
                  <a:lnTo>
                    <a:pt x="61" y="127"/>
                  </a:lnTo>
                  <a:lnTo>
                    <a:pt x="61" y="127"/>
                  </a:lnTo>
                  <a:lnTo>
                    <a:pt x="61" y="127"/>
                  </a:lnTo>
                  <a:lnTo>
                    <a:pt x="61" y="127"/>
                  </a:lnTo>
                  <a:lnTo>
                    <a:pt x="61" y="127"/>
                  </a:lnTo>
                  <a:lnTo>
                    <a:pt x="58" y="127"/>
                  </a:lnTo>
                  <a:lnTo>
                    <a:pt x="58" y="127"/>
                  </a:lnTo>
                  <a:lnTo>
                    <a:pt x="58" y="127"/>
                  </a:lnTo>
                  <a:close/>
                </a:path>
              </a:pathLst>
            </a:cu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28" name="Freeform 44"/>
            <p:cNvSpPr>
              <a:spLocks noEditPoints="1"/>
            </p:cNvSpPr>
            <p:nvPr/>
          </p:nvSpPr>
          <p:spPr bwMode="auto">
            <a:xfrm>
              <a:off x="2984" y="3169"/>
              <a:ext cx="301" cy="307"/>
            </a:xfrm>
            <a:custGeom>
              <a:avLst/>
              <a:gdLst/>
              <a:ahLst/>
              <a:cxnLst>
                <a:cxn ang="0">
                  <a:pos x="289" y="221"/>
                </a:cxn>
                <a:cxn ang="0">
                  <a:pos x="261" y="206"/>
                </a:cxn>
                <a:cxn ang="0">
                  <a:pos x="252" y="200"/>
                </a:cxn>
                <a:cxn ang="0">
                  <a:pos x="246" y="190"/>
                </a:cxn>
                <a:cxn ang="0">
                  <a:pos x="234" y="181"/>
                </a:cxn>
                <a:cxn ang="0">
                  <a:pos x="227" y="175"/>
                </a:cxn>
                <a:cxn ang="0">
                  <a:pos x="221" y="169"/>
                </a:cxn>
                <a:cxn ang="0">
                  <a:pos x="221" y="163"/>
                </a:cxn>
                <a:cxn ang="0">
                  <a:pos x="218" y="144"/>
                </a:cxn>
                <a:cxn ang="0">
                  <a:pos x="197" y="120"/>
                </a:cxn>
                <a:cxn ang="0">
                  <a:pos x="169" y="114"/>
                </a:cxn>
                <a:cxn ang="0">
                  <a:pos x="166" y="114"/>
                </a:cxn>
                <a:cxn ang="0">
                  <a:pos x="166" y="114"/>
                </a:cxn>
                <a:cxn ang="0">
                  <a:pos x="181" y="80"/>
                </a:cxn>
                <a:cxn ang="0">
                  <a:pos x="175" y="52"/>
                </a:cxn>
                <a:cxn ang="0">
                  <a:pos x="160" y="37"/>
                </a:cxn>
                <a:cxn ang="0">
                  <a:pos x="141" y="27"/>
                </a:cxn>
                <a:cxn ang="0">
                  <a:pos x="123" y="27"/>
                </a:cxn>
                <a:cxn ang="0">
                  <a:pos x="114" y="27"/>
                </a:cxn>
                <a:cxn ang="0">
                  <a:pos x="107" y="24"/>
                </a:cxn>
                <a:cxn ang="0">
                  <a:pos x="101" y="15"/>
                </a:cxn>
                <a:cxn ang="0">
                  <a:pos x="86" y="3"/>
                </a:cxn>
                <a:cxn ang="0">
                  <a:pos x="52" y="0"/>
                </a:cxn>
                <a:cxn ang="0">
                  <a:pos x="24" y="21"/>
                </a:cxn>
                <a:cxn ang="0">
                  <a:pos x="12" y="43"/>
                </a:cxn>
                <a:cxn ang="0">
                  <a:pos x="9" y="43"/>
                </a:cxn>
                <a:cxn ang="0">
                  <a:pos x="0" y="67"/>
                </a:cxn>
                <a:cxn ang="0">
                  <a:pos x="6" y="89"/>
                </a:cxn>
                <a:cxn ang="0">
                  <a:pos x="18" y="107"/>
                </a:cxn>
                <a:cxn ang="0">
                  <a:pos x="40" y="117"/>
                </a:cxn>
                <a:cxn ang="0">
                  <a:pos x="52" y="123"/>
                </a:cxn>
                <a:cxn ang="0">
                  <a:pos x="49" y="135"/>
                </a:cxn>
                <a:cxn ang="0">
                  <a:pos x="40" y="150"/>
                </a:cxn>
                <a:cxn ang="0">
                  <a:pos x="40" y="166"/>
                </a:cxn>
                <a:cxn ang="0">
                  <a:pos x="43" y="184"/>
                </a:cxn>
                <a:cxn ang="0">
                  <a:pos x="55" y="203"/>
                </a:cxn>
                <a:cxn ang="0">
                  <a:pos x="70" y="212"/>
                </a:cxn>
                <a:cxn ang="0">
                  <a:pos x="86" y="218"/>
                </a:cxn>
                <a:cxn ang="0">
                  <a:pos x="101" y="218"/>
                </a:cxn>
                <a:cxn ang="0">
                  <a:pos x="104" y="221"/>
                </a:cxn>
                <a:cxn ang="0">
                  <a:pos x="104" y="230"/>
                </a:cxn>
                <a:cxn ang="0">
                  <a:pos x="114" y="249"/>
                </a:cxn>
                <a:cxn ang="0">
                  <a:pos x="144" y="267"/>
                </a:cxn>
                <a:cxn ang="0">
                  <a:pos x="166" y="283"/>
                </a:cxn>
                <a:cxn ang="0">
                  <a:pos x="190" y="304"/>
                </a:cxn>
                <a:cxn ang="0">
                  <a:pos x="224" y="307"/>
                </a:cxn>
                <a:cxn ang="0">
                  <a:pos x="249" y="301"/>
                </a:cxn>
                <a:cxn ang="0">
                  <a:pos x="267" y="295"/>
                </a:cxn>
                <a:cxn ang="0">
                  <a:pos x="267" y="298"/>
                </a:cxn>
                <a:cxn ang="0">
                  <a:pos x="274" y="295"/>
                </a:cxn>
                <a:cxn ang="0">
                  <a:pos x="298" y="267"/>
                </a:cxn>
                <a:cxn ang="0">
                  <a:pos x="166" y="230"/>
                </a:cxn>
                <a:cxn ang="0">
                  <a:pos x="166" y="227"/>
                </a:cxn>
                <a:cxn ang="0">
                  <a:pos x="166" y="230"/>
                </a:cxn>
                <a:cxn ang="0">
                  <a:pos x="190" y="261"/>
                </a:cxn>
                <a:cxn ang="0">
                  <a:pos x="194" y="258"/>
                </a:cxn>
                <a:cxn ang="0">
                  <a:pos x="197" y="258"/>
                </a:cxn>
              </a:cxnLst>
              <a:rect l="0" t="0" r="r" b="b"/>
              <a:pathLst>
                <a:path w="301" h="307">
                  <a:moveTo>
                    <a:pt x="301" y="243"/>
                  </a:moveTo>
                  <a:lnTo>
                    <a:pt x="298" y="234"/>
                  </a:lnTo>
                  <a:lnTo>
                    <a:pt x="295" y="227"/>
                  </a:lnTo>
                  <a:lnTo>
                    <a:pt x="289" y="221"/>
                  </a:lnTo>
                  <a:lnTo>
                    <a:pt x="283" y="215"/>
                  </a:lnTo>
                  <a:lnTo>
                    <a:pt x="277" y="212"/>
                  </a:lnTo>
                  <a:lnTo>
                    <a:pt x="270" y="209"/>
                  </a:lnTo>
                  <a:lnTo>
                    <a:pt x="261" y="206"/>
                  </a:lnTo>
                  <a:lnTo>
                    <a:pt x="255" y="206"/>
                  </a:lnTo>
                  <a:lnTo>
                    <a:pt x="252" y="203"/>
                  </a:lnTo>
                  <a:lnTo>
                    <a:pt x="252" y="200"/>
                  </a:lnTo>
                  <a:lnTo>
                    <a:pt x="252" y="200"/>
                  </a:lnTo>
                  <a:lnTo>
                    <a:pt x="249" y="197"/>
                  </a:lnTo>
                  <a:lnTo>
                    <a:pt x="249" y="194"/>
                  </a:lnTo>
                  <a:lnTo>
                    <a:pt x="246" y="194"/>
                  </a:lnTo>
                  <a:lnTo>
                    <a:pt x="246" y="190"/>
                  </a:lnTo>
                  <a:lnTo>
                    <a:pt x="243" y="190"/>
                  </a:lnTo>
                  <a:lnTo>
                    <a:pt x="237" y="184"/>
                  </a:lnTo>
                  <a:lnTo>
                    <a:pt x="237" y="181"/>
                  </a:lnTo>
                  <a:lnTo>
                    <a:pt x="234" y="181"/>
                  </a:lnTo>
                  <a:lnTo>
                    <a:pt x="234" y="178"/>
                  </a:lnTo>
                  <a:lnTo>
                    <a:pt x="230" y="178"/>
                  </a:lnTo>
                  <a:lnTo>
                    <a:pt x="227" y="175"/>
                  </a:lnTo>
                  <a:lnTo>
                    <a:pt x="227" y="175"/>
                  </a:lnTo>
                  <a:lnTo>
                    <a:pt x="224" y="175"/>
                  </a:lnTo>
                  <a:lnTo>
                    <a:pt x="221" y="172"/>
                  </a:lnTo>
                  <a:lnTo>
                    <a:pt x="221" y="172"/>
                  </a:lnTo>
                  <a:lnTo>
                    <a:pt x="221" y="169"/>
                  </a:lnTo>
                  <a:lnTo>
                    <a:pt x="221" y="169"/>
                  </a:lnTo>
                  <a:lnTo>
                    <a:pt x="221" y="166"/>
                  </a:lnTo>
                  <a:lnTo>
                    <a:pt x="221" y="166"/>
                  </a:lnTo>
                  <a:lnTo>
                    <a:pt x="221" y="163"/>
                  </a:lnTo>
                  <a:lnTo>
                    <a:pt x="221" y="163"/>
                  </a:lnTo>
                  <a:lnTo>
                    <a:pt x="221" y="160"/>
                  </a:lnTo>
                  <a:lnTo>
                    <a:pt x="221" y="154"/>
                  </a:lnTo>
                  <a:lnTo>
                    <a:pt x="218" y="144"/>
                  </a:lnTo>
                  <a:lnTo>
                    <a:pt x="215" y="138"/>
                  </a:lnTo>
                  <a:lnTo>
                    <a:pt x="209" y="132"/>
                  </a:lnTo>
                  <a:lnTo>
                    <a:pt x="203" y="126"/>
                  </a:lnTo>
                  <a:lnTo>
                    <a:pt x="197" y="120"/>
                  </a:lnTo>
                  <a:lnTo>
                    <a:pt x="190" y="117"/>
                  </a:lnTo>
                  <a:lnTo>
                    <a:pt x="181" y="117"/>
                  </a:lnTo>
                  <a:lnTo>
                    <a:pt x="175" y="114"/>
                  </a:lnTo>
                  <a:lnTo>
                    <a:pt x="169" y="114"/>
                  </a:lnTo>
                  <a:lnTo>
                    <a:pt x="166" y="114"/>
                  </a:lnTo>
                  <a:lnTo>
                    <a:pt x="166" y="114"/>
                  </a:lnTo>
                  <a:lnTo>
                    <a:pt x="166" y="114"/>
                  </a:lnTo>
                  <a:lnTo>
                    <a:pt x="166" y="114"/>
                  </a:lnTo>
                  <a:lnTo>
                    <a:pt x="166" y="114"/>
                  </a:lnTo>
                  <a:lnTo>
                    <a:pt x="166" y="114"/>
                  </a:lnTo>
                  <a:lnTo>
                    <a:pt x="166" y="114"/>
                  </a:lnTo>
                  <a:lnTo>
                    <a:pt x="166" y="114"/>
                  </a:lnTo>
                  <a:lnTo>
                    <a:pt x="175" y="101"/>
                  </a:lnTo>
                  <a:lnTo>
                    <a:pt x="178" y="95"/>
                  </a:lnTo>
                  <a:lnTo>
                    <a:pt x="181" y="89"/>
                  </a:lnTo>
                  <a:lnTo>
                    <a:pt x="181" y="80"/>
                  </a:lnTo>
                  <a:lnTo>
                    <a:pt x="181" y="74"/>
                  </a:lnTo>
                  <a:lnTo>
                    <a:pt x="181" y="64"/>
                  </a:lnTo>
                  <a:lnTo>
                    <a:pt x="178" y="58"/>
                  </a:lnTo>
                  <a:lnTo>
                    <a:pt x="175" y="52"/>
                  </a:lnTo>
                  <a:lnTo>
                    <a:pt x="169" y="46"/>
                  </a:lnTo>
                  <a:lnTo>
                    <a:pt x="166" y="43"/>
                  </a:lnTo>
                  <a:lnTo>
                    <a:pt x="163" y="40"/>
                  </a:lnTo>
                  <a:lnTo>
                    <a:pt x="160" y="37"/>
                  </a:lnTo>
                  <a:lnTo>
                    <a:pt x="154" y="34"/>
                  </a:lnTo>
                  <a:lnTo>
                    <a:pt x="150" y="30"/>
                  </a:lnTo>
                  <a:lnTo>
                    <a:pt x="144" y="30"/>
                  </a:lnTo>
                  <a:lnTo>
                    <a:pt x="141" y="27"/>
                  </a:lnTo>
                  <a:lnTo>
                    <a:pt x="135" y="27"/>
                  </a:lnTo>
                  <a:lnTo>
                    <a:pt x="132" y="27"/>
                  </a:lnTo>
                  <a:lnTo>
                    <a:pt x="123" y="27"/>
                  </a:lnTo>
                  <a:lnTo>
                    <a:pt x="123" y="27"/>
                  </a:lnTo>
                  <a:lnTo>
                    <a:pt x="120" y="27"/>
                  </a:lnTo>
                  <a:lnTo>
                    <a:pt x="117" y="27"/>
                  </a:lnTo>
                  <a:lnTo>
                    <a:pt x="117" y="27"/>
                  </a:lnTo>
                  <a:lnTo>
                    <a:pt x="114" y="27"/>
                  </a:lnTo>
                  <a:lnTo>
                    <a:pt x="114" y="27"/>
                  </a:lnTo>
                  <a:lnTo>
                    <a:pt x="110" y="27"/>
                  </a:lnTo>
                  <a:lnTo>
                    <a:pt x="107" y="27"/>
                  </a:lnTo>
                  <a:lnTo>
                    <a:pt x="107" y="24"/>
                  </a:lnTo>
                  <a:lnTo>
                    <a:pt x="107" y="21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1" y="15"/>
                  </a:lnTo>
                  <a:lnTo>
                    <a:pt x="98" y="12"/>
                  </a:lnTo>
                  <a:lnTo>
                    <a:pt x="98" y="9"/>
                  </a:lnTo>
                  <a:lnTo>
                    <a:pt x="95" y="9"/>
                  </a:lnTo>
                  <a:lnTo>
                    <a:pt x="86" y="3"/>
                  </a:lnTo>
                  <a:lnTo>
                    <a:pt x="77" y="0"/>
                  </a:lnTo>
                  <a:lnTo>
                    <a:pt x="67" y="0"/>
                  </a:lnTo>
                  <a:lnTo>
                    <a:pt x="58" y="0"/>
                  </a:lnTo>
                  <a:lnTo>
                    <a:pt x="52" y="0"/>
                  </a:lnTo>
                  <a:lnTo>
                    <a:pt x="43" y="6"/>
                  </a:lnTo>
                  <a:lnTo>
                    <a:pt x="37" y="9"/>
                  </a:lnTo>
                  <a:lnTo>
                    <a:pt x="27" y="18"/>
                  </a:lnTo>
                  <a:lnTo>
                    <a:pt x="24" y="21"/>
                  </a:lnTo>
                  <a:lnTo>
                    <a:pt x="21" y="27"/>
                  </a:lnTo>
                  <a:lnTo>
                    <a:pt x="18" y="34"/>
                  </a:lnTo>
                  <a:lnTo>
                    <a:pt x="15" y="37"/>
                  </a:lnTo>
                  <a:lnTo>
                    <a:pt x="12" y="43"/>
                  </a:lnTo>
                  <a:lnTo>
                    <a:pt x="9" y="49"/>
                  </a:lnTo>
                  <a:lnTo>
                    <a:pt x="6" y="55"/>
                  </a:lnTo>
                  <a:lnTo>
                    <a:pt x="3" y="61"/>
                  </a:lnTo>
                  <a:lnTo>
                    <a:pt x="9" y="43"/>
                  </a:lnTo>
                  <a:lnTo>
                    <a:pt x="6" y="49"/>
                  </a:lnTo>
                  <a:lnTo>
                    <a:pt x="3" y="55"/>
                  </a:lnTo>
                  <a:lnTo>
                    <a:pt x="0" y="61"/>
                  </a:lnTo>
                  <a:lnTo>
                    <a:pt x="0" y="67"/>
                  </a:lnTo>
                  <a:lnTo>
                    <a:pt x="0" y="74"/>
                  </a:lnTo>
                  <a:lnTo>
                    <a:pt x="0" y="77"/>
                  </a:lnTo>
                  <a:lnTo>
                    <a:pt x="3" y="83"/>
                  </a:lnTo>
                  <a:lnTo>
                    <a:pt x="6" y="89"/>
                  </a:lnTo>
                  <a:lnTo>
                    <a:pt x="6" y="92"/>
                  </a:lnTo>
                  <a:lnTo>
                    <a:pt x="9" y="98"/>
                  </a:lnTo>
                  <a:lnTo>
                    <a:pt x="12" y="104"/>
                  </a:lnTo>
                  <a:lnTo>
                    <a:pt x="18" y="107"/>
                  </a:lnTo>
                  <a:lnTo>
                    <a:pt x="21" y="110"/>
                  </a:lnTo>
                  <a:lnTo>
                    <a:pt x="27" y="114"/>
                  </a:lnTo>
                  <a:lnTo>
                    <a:pt x="33" y="117"/>
                  </a:lnTo>
                  <a:lnTo>
                    <a:pt x="40" y="117"/>
                  </a:lnTo>
                  <a:lnTo>
                    <a:pt x="46" y="120"/>
                  </a:lnTo>
                  <a:lnTo>
                    <a:pt x="55" y="120"/>
                  </a:lnTo>
                  <a:lnTo>
                    <a:pt x="52" y="123"/>
                  </a:lnTo>
                  <a:lnTo>
                    <a:pt x="52" y="123"/>
                  </a:lnTo>
                  <a:lnTo>
                    <a:pt x="52" y="126"/>
                  </a:lnTo>
                  <a:lnTo>
                    <a:pt x="49" y="129"/>
                  </a:lnTo>
                  <a:lnTo>
                    <a:pt x="49" y="132"/>
                  </a:lnTo>
                  <a:lnTo>
                    <a:pt x="49" y="135"/>
                  </a:lnTo>
                  <a:lnTo>
                    <a:pt x="46" y="135"/>
                  </a:lnTo>
                  <a:lnTo>
                    <a:pt x="46" y="138"/>
                  </a:lnTo>
                  <a:lnTo>
                    <a:pt x="43" y="147"/>
                  </a:lnTo>
                  <a:lnTo>
                    <a:pt x="40" y="150"/>
                  </a:lnTo>
                  <a:lnTo>
                    <a:pt x="40" y="157"/>
                  </a:lnTo>
                  <a:lnTo>
                    <a:pt x="40" y="160"/>
                  </a:lnTo>
                  <a:lnTo>
                    <a:pt x="40" y="163"/>
                  </a:lnTo>
                  <a:lnTo>
                    <a:pt x="40" y="166"/>
                  </a:lnTo>
                  <a:lnTo>
                    <a:pt x="40" y="172"/>
                  </a:lnTo>
                  <a:lnTo>
                    <a:pt x="40" y="175"/>
                  </a:lnTo>
                  <a:lnTo>
                    <a:pt x="43" y="178"/>
                  </a:lnTo>
                  <a:lnTo>
                    <a:pt x="43" y="184"/>
                  </a:lnTo>
                  <a:lnTo>
                    <a:pt x="46" y="190"/>
                  </a:lnTo>
                  <a:lnTo>
                    <a:pt x="49" y="194"/>
                  </a:lnTo>
                  <a:lnTo>
                    <a:pt x="52" y="197"/>
                  </a:lnTo>
                  <a:lnTo>
                    <a:pt x="55" y="203"/>
                  </a:lnTo>
                  <a:lnTo>
                    <a:pt x="58" y="206"/>
                  </a:lnTo>
                  <a:lnTo>
                    <a:pt x="61" y="209"/>
                  </a:lnTo>
                  <a:lnTo>
                    <a:pt x="67" y="212"/>
                  </a:lnTo>
                  <a:lnTo>
                    <a:pt x="70" y="212"/>
                  </a:lnTo>
                  <a:lnTo>
                    <a:pt x="77" y="215"/>
                  </a:lnTo>
                  <a:lnTo>
                    <a:pt x="80" y="215"/>
                  </a:lnTo>
                  <a:lnTo>
                    <a:pt x="83" y="218"/>
                  </a:lnTo>
                  <a:lnTo>
                    <a:pt x="86" y="218"/>
                  </a:lnTo>
                  <a:lnTo>
                    <a:pt x="89" y="218"/>
                  </a:lnTo>
                  <a:lnTo>
                    <a:pt x="92" y="218"/>
                  </a:lnTo>
                  <a:lnTo>
                    <a:pt x="98" y="218"/>
                  </a:lnTo>
                  <a:lnTo>
                    <a:pt x="101" y="218"/>
                  </a:lnTo>
                  <a:lnTo>
                    <a:pt x="104" y="215"/>
                  </a:lnTo>
                  <a:lnTo>
                    <a:pt x="104" y="215"/>
                  </a:lnTo>
                  <a:lnTo>
                    <a:pt x="104" y="218"/>
                  </a:lnTo>
                  <a:lnTo>
                    <a:pt x="104" y="221"/>
                  </a:lnTo>
                  <a:lnTo>
                    <a:pt x="104" y="224"/>
                  </a:lnTo>
                  <a:lnTo>
                    <a:pt x="104" y="224"/>
                  </a:lnTo>
                  <a:lnTo>
                    <a:pt x="104" y="227"/>
                  </a:lnTo>
                  <a:lnTo>
                    <a:pt x="104" y="230"/>
                  </a:lnTo>
                  <a:lnTo>
                    <a:pt x="107" y="230"/>
                  </a:lnTo>
                  <a:lnTo>
                    <a:pt x="107" y="234"/>
                  </a:lnTo>
                  <a:lnTo>
                    <a:pt x="110" y="243"/>
                  </a:lnTo>
                  <a:lnTo>
                    <a:pt x="114" y="249"/>
                  </a:lnTo>
                  <a:lnTo>
                    <a:pt x="120" y="255"/>
                  </a:lnTo>
                  <a:lnTo>
                    <a:pt x="126" y="261"/>
                  </a:lnTo>
                  <a:lnTo>
                    <a:pt x="135" y="264"/>
                  </a:lnTo>
                  <a:lnTo>
                    <a:pt x="144" y="267"/>
                  </a:lnTo>
                  <a:lnTo>
                    <a:pt x="150" y="267"/>
                  </a:lnTo>
                  <a:lnTo>
                    <a:pt x="160" y="267"/>
                  </a:lnTo>
                  <a:lnTo>
                    <a:pt x="163" y="277"/>
                  </a:lnTo>
                  <a:lnTo>
                    <a:pt x="166" y="283"/>
                  </a:lnTo>
                  <a:lnTo>
                    <a:pt x="169" y="292"/>
                  </a:lnTo>
                  <a:lnTo>
                    <a:pt x="175" y="298"/>
                  </a:lnTo>
                  <a:lnTo>
                    <a:pt x="181" y="301"/>
                  </a:lnTo>
                  <a:lnTo>
                    <a:pt x="190" y="304"/>
                  </a:lnTo>
                  <a:lnTo>
                    <a:pt x="200" y="307"/>
                  </a:lnTo>
                  <a:lnTo>
                    <a:pt x="209" y="307"/>
                  </a:lnTo>
                  <a:lnTo>
                    <a:pt x="221" y="307"/>
                  </a:lnTo>
                  <a:lnTo>
                    <a:pt x="224" y="307"/>
                  </a:lnTo>
                  <a:lnTo>
                    <a:pt x="230" y="307"/>
                  </a:lnTo>
                  <a:lnTo>
                    <a:pt x="237" y="304"/>
                  </a:lnTo>
                  <a:lnTo>
                    <a:pt x="243" y="304"/>
                  </a:lnTo>
                  <a:lnTo>
                    <a:pt x="249" y="301"/>
                  </a:lnTo>
                  <a:lnTo>
                    <a:pt x="255" y="301"/>
                  </a:lnTo>
                  <a:lnTo>
                    <a:pt x="261" y="298"/>
                  </a:lnTo>
                  <a:lnTo>
                    <a:pt x="267" y="295"/>
                  </a:lnTo>
                  <a:lnTo>
                    <a:pt x="267" y="295"/>
                  </a:lnTo>
                  <a:lnTo>
                    <a:pt x="267" y="298"/>
                  </a:lnTo>
                  <a:lnTo>
                    <a:pt x="267" y="298"/>
                  </a:lnTo>
                  <a:lnTo>
                    <a:pt x="267" y="298"/>
                  </a:lnTo>
                  <a:lnTo>
                    <a:pt x="267" y="298"/>
                  </a:lnTo>
                  <a:lnTo>
                    <a:pt x="267" y="298"/>
                  </a:lnTo>
                  <a:lnTo>
                    <a:pt x="267" y="298"/>
                  </a:lnTo>
                  <a:lnTo>
                    <a:pt x="267" y="298"/>
                  </a:lnTo>
                  <a:lnTo>
                    <a:pt x="274" y="295"/>
                  </a:lnTo>
                  <a:lnTo>
                    <a:pt x="283" y="289"/>
                  </a:lnTo>
                  <a:lnTo>
                    <a:pt x="289" y="283"/>
                  </a:lnTo>
                  <a:lnTo>
                    <a:pt x="295" y="277"/>
                  </a:lnTo>
                  <a:lnTo>
                    <a:pt x="298" y="267"/>
                  </a:lnTo>
                  <a:lnTo>
                    <a:pt x="301" y="261"/>
                  </a:lnTo>
                  <a:lnTo>
                    <a:pt x="301" y="252"/>
                  </a:lnTo>
                  <a:lnTo>
                    <a:pt x="301" y="243"/>
                  </a:lnTo>
                  <a:close/>
                  <a:moveTo>
                    <a:pt x="166" y="230"/>
                  </a:moveTo>
                  <a:lnTo>
                    <a:pt x="163" y="230"/>
                  </a:lnTo>
                  <a:lnTo>
                    <a:pt x="166" y="224"/>
                  </a:lnTo>
                  <a:lnTo>
                    <a:pt x="166" y="227"/>
                  </a:lnTo>
                  <a:lnTo>
                    <a:pt x="166" y="227"/>
                  </a:lnTo>
                  <a:lnTo>
                    <a:pt x="166" y="227"/>
                  </a:lnTo>
                  <a:lnTo>
                    <a:pt x="166" y="227"/>
                  </a:lnTo>
                  <a:lnTo>
                    <a:pt x="166" y="230"/>
                  </a:lnTo>
                  <a:lnTo>
                    <a:pt x="166" y="230"/>
                  </a:lnTo>
                  <a:lnTo>
                    <a:pt x="166" y="230"/>
                  </a:lnTo>
                  <a:lnTo>
                    <a:pt x="166" y="230"/>
                  </a:lnTo>
                  <a:close/>
                  <a:moveTo>
                    <a:pt x="194" y="261"/>
                  </a:moveTo>
                  <a:lnTo>
                    <a:pt x="190" y="261"/>
                  </a:lnTo>
                  <a:lnTo>
                    <a:pt x="190" y="261"/>
                  </a:lnTo>
                  <a:lnTo>
                    <a:pt x="190" y="261"/>
                  </a:lnTo>
                  <a:lnTo>
                    <a:pt x="194" y="261"/>
                  </a:lnTo>
                  <a:lnTo>
                    <a:pt x="194" y="258"/>
                  </a:lnTo>
                  <a:lnTo>
                    <a:pt x="194" y="258"/>
                  </a:lnTo>
                  <a:lnTo>
                    <a:pt x="197" y="258"/>
                  </a:lnTo>
                  <a:lnTo>
                    <a:pt x="197" y="258"/>
                  </a:lnTo>
                  <a:lnTo>
                    <a:pt x="197" y="258"/>
                  </a:lnTo>
                  <a:lnTo>
                    <a:pt x="194" y="261"/>
                  </a:lnTo>
                  <a:close/>
                </a:path>
              </a:pathLst>
            </a:cu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29" name="Freeform 45"/>
            <p:cNvSpPr>
              <a:spLocks/>
            </p:cNvSpPr>
            <p:nvPr/>
          </p:nvSpPr>
          <p:spPr bwMode="auto">
            <a:xfrm>
              <a:off x="3165" y="2113"/>
              <a:ext cx="240" cy="130"/>
            </a:xfrm>
            <a:custGeom>
              <a:avLst/>
              <a:gdLst/>
              <a:ahLst/>
              <a:cxnLst>
                <a:cxn ang="0">
                  <a:pos x="59" y="13"/>
                </a:cxn>
                <a:cxn ang="0">
                  <a:pos x="43" y="22"/>
                </a:cxn>
                <a:cxn ang="0">
                  <a:pos x="28" y="34"/>
                </a:cxn>
                <a:cxn ang="0">
                  <a:pos x="34" y="65"/>
                </a:cxn>
                <a:cxn ang="0">
                  <a:pos x="40" y="99"/>
                </a:cxn>
                <a:cxn ang="0">
                  <a:pos x="16" y="46"/>
                </a:cxn>
                <a:cxn ang="0">
                  <a:pos x="9" y="56"/>
                </a:cxn>
                <a:cxn ang="0">
                  <a:pos x="3" y="65"/>
                </a:cxn>
                <a:cxn ang="0">
                  <a:pos x="0" y="83"/>
                </a:cxn>
                <a:cxn ang="0">
                  <a:pos x="9" y="108"/>
                </a:cxn>
                <a:cxn ang="0">
                  <a:pos x="31" y="123"/>
                </a:cxn>
                <a:cxn ang="0">
                  <a:pos x="80" y="126"/>
                </a:cxn>
                <a:cxn ang="0">
                  <a:pos x="126" y="117"/>
                </a:cxn>
                <a:cxn ang="0">
                  <a:pos x="176" y="111"/>
                </a:cxn>
                <a:cxn ang="0">
                  <a:pos x="160" y="28"/>
                </a:cxn>
                <a:cxn ang="0">
                  <a:pos x="139" y="53"/>
                </a:cxn>
                <a:cxn ang="0">
                  <a:pos x="151" y="86"/>
                </a:cxn>
                <a:cxn ang="0">
                  <a:pos x="176" y="130"/>
                </a:cxn>
                <a:cxn ang="0">
                  <a:pos x="203" y="126"/>
                </a:cxn>
                <a:cxn ang="0">
                  <a:pos x="222" y="105"/>
                </a:cxn>
                <a:cxn ang="0">
                  <a:pos x="228" y="80"/>
                </a:cxn>
                <a:cxn ang="0">
                  <a:pos x="216" y="56"/>
                </a:cxn>
                <a:cxn ang="0">
                  <a:pos x="194" y="40"/>
                </a:cxn>
                <a:cxn ang="0">
                  <a:pos x="203" y="53"/>
                </a:cxn>
                <a:cxn ang="0">
                  <a:pos x="237" y="65"/>
                </a:cxn>
                <a:cxn ang="0">
                  <a:pos x="240" y="80"/>
                </a:cxn>
                <a:cxn ang="0">
                  <a:pos x="216" y="108"/>
                </a:cxn>
                <a:cxn ang="0">
                  <a:pos x="200" y="117"/>
                </a:cxn>
                <a:cxn ang="0">
                  <a:pos x="206" y="114"/>
                </a:cxn>
                <a:cxn ang="0">
                  <a:pos x="209" y="111"/>
                </a:cxn>
                <a:cxn ang="0">
                  <a:pos x="231" y="86"/>
                </a:cxn>
                <a:cxn ang="0">
                  <a:pos x="237" y="71"/>
                </a:cxn>
                <a:cxn ang="0">
                  <a:pos x="237" y="56"/>
                </a:cxn>
                <a:cxn ang="0">
                  <a:pos x="228" y="31"/>
                </a:cxn>
                <a:cxn ang="0">
                  <a:pos x="206" y="16"/>
                </a:cxn>
                <a:cxn ang="0">
                  <a:pos x="176" y="16"/>
                </a:cxn>
                <a:cxn ang="0">
                  <a:pos x="136" y="22"/>
                </a:cxn>
                <a:cxn ang="0">
                  <a:pos x="93" y="28"/>
                </a:cxn>
                <a:cxn ang="0">
                  <a:pos x="56" y="34"/>
                </a:cxn>
                <a:cxn ang="0">
                  <a:pos x="86" y="99"/>
                </a:cxn>
                <a:cxn ang="0">
                  <a:pos x="77" y="68"/>
                </a:cxn>
                <a:cxn ang="0">
                  <a:pos x="68" y="40"/>
                </a:cxn>
                <a:cxn ang="0">
                  <a:pos x="74" y="46"/>
                </a:cxn>
                <a:cxn ang="0">
                  <a:pos x="83" y="74"/>
                </a:cxn>
                <a:cxn ang="0">
                  <a:pos x="96" y="102"/>
                </a:cxn>
                <a:cxn ang="0">
                  <a:pos x="102" y="96"/>
                </a:cxn>
                <a:cxn ang="0">
                  <a:pos x="108" y="90"/>
                </a:cxn>
                <a:cxn ang="0">
                  <a:pos x="120" y="83"/>
                </a:cxn>
                <a:cxn ang="0">
                  <a:pos x="136" y="62"/>
                </a:cxn>
                <a:cxn ang="0">
                  <a:pos x="136" y="34"/>
                </a:cxn>
                <a:cxn ang="0">
                  <a:pos x="123" y="13"/>
                </a:cxn>
                <a:cxn ang="0">
                  <a:pos x="99" y="0"/>
                </a:cxn>
                <a:cxn ang="0">
                  <a:pos x="71" y="6"/>
                </a:cxn>
              </a:cxnLst>
              <a:rect l="0" t="0" r="r" b="b"/>
              <a:pathLst>
                <a:path w="240" h="130">
                  <a:moveTo>
                    <a:pt x="71" y="6"/>
                  </a:moveTo>
                  <a:lnTo>
                    <a:pt x="65" y="10"/>
                  </a:lnTo>
                  <a:lnTo>
                    <a:pt x="59" y="13"/>
                  </a:lnTo>
                  <a:lnTo>
                    <a:pt x="53" y="16"/>
                  </a:lnTo>
                  <a:lnTo>
                    <a:pt x="49" y="19"/>
                  </a:lnTo>
                  <a:lnTo>
                    <a:pt x="43" y="22"/>
                  </a:lnTo>
                  <a:lnTo>
                    <a:pt x="37" y="25"/>
                  </a:lnTo>
                  <a:lnTo>
                    <a:pt x="34" y="31"/>
                  </a:lnTo>
                  <a:lnTo>
                    <a:pt x="28" y="34"/>
                  </a:lnTo>
                  <a:lnTo>
                    <a:pt x="31" y="46"/>
                  </a:lnTo>
                  <a:lnTo>
                    <a:pt x="31" y="56"/>
                  </a:lnTo>
                  <a:lnTo>
                    <a:pt x="34" y="65"/>
                  </a:lnTo>
                  <a:lnTo>
                    <a:pt x="37" y="77"/>
                  </a:lnTo>
                  <a:lnTo>
                    <a:pt x="37" y="86"/>
                  </a:lnTo>
                  <a:lnTo>
                    <a:pt x="40" y="99"/>
                  </a:lnTo>
                  <a:lnTo>
                    <a:pt x="40" y="108"/>
                  </a:lnTo>
                  <a:lnTo>
                    <a:pt x="43" y="120"/>
                  </a:lnTo>
                  <a:lnTo>
                    <a:pt x="16" y="46"/>
                  </a:lnTo>
                  <a:lnTo>
                    <a:pt x="13" y="50"/>
                  </a:lnTo>
                  <a:lnTo>
                    <a:pt x="9" y="53"/>
                  </a:lnTo>
                  <a:lnTo>
                    <a:pt x="9" y="56"/>
                  </a:lnTo>
                  <a:lnTo>
                    <a:pt x="6" y="59"/>
                  </a:lnTo>
                  <a:lnTo>
                    <a:pt x="6" y="62"/>
                  </a:lnTo>
                  <a:lnTo>
                    <a:pt x="3" y="65"/>
                  </a:lnTo>
                  <a:lnTo>
                    <a:pt x="3" y="68"/>
                  </a:lnTo>
                  <a:lnTo>
                    <a:pt x="3" y="71"/>
                  </a:lnTo>
                  <a:lnTo>
                    <a:pt x="0" y="83"/>
                  </a:lnTo>
                  <a:lnTo>
                    <a:pt x="3" y="93"/>
                  </a:lnTo>
                  <a:lnTo>
                    <a:pt x="6" y="99"/>
                  </a:lnTo>
                  <a:lnTo>
                    <a:pt x="9" y="108"/>
                  </a:lnTo>
                  <a:lnTo>
                    <a:pt x="16" y="114"/>
                  </a:lnTo>
                  <a:lnTo>
                    <a:pt x="22" y="120"/>
                  </a:lnTo>
                  <a:lnTo>
                    <a:pt x="31" y="123"/>
                  </a:lnTo>
                  <a:lnTo>
                    <a:pt x="40" y="126"/>
                  </a:lnTo>
                  <a:lnTo>
                    <a:pt x="65" y="130"/>
                  </a:lnTo>
                  <a:lnTo>
                    <a:pt x="80" y="126"/>
                  </a:lnTo>
                  <a:lnTo>
                    <a:pt x="96" y="123"/>
                  </a:lnTo>
                  <a:lnTo>
                    <a:pt x="111" y="120"/>
                  </a:lnTo>
                  <a:lnTo>
                    <a:pt x="126" y="117"/>
                  </a:lnTo>
                  <a:lnTo>
                    <a:pt x="145" y="114"/>
                  </a:lnTo>
                  <a:lnTo>
                    <a:pt x="160" y="111"/>
                  </a:lnTo>
                  <a:lnTo>
                    <a:pt x="176" y="111"/>
                  </a:lnTo>
                  <a:lnTo>
                    <a:pt x="191" y="108"/>
                  </a:lnTo>
                  <a:lnTo>
                    <a:pt x="197" y="108"/>
                  </a:lnTo>
                  <a:lnTo>
                    <a:pt x="160" y="28"/>
                  </a:lnTo>
                  <a:lnTo>
                    <a:pt x="145" y="40"/>
                  </a:lnTo>
                  <a:lnTo>
                    <a:pt x="142" y="43"/>
                  </a:lnTo>
                  <a:lnTo>
                    <a:pt x="139" y="53"/>
                  </a:lnTo>
                  <a:lnTo>
                    <a:pt x="142" y="62"/>
                  </a:lnTo>
                  <a:lnTo>
                    <a:pt x="145" y="74"/>
                  </a:lnTo>
                  <a:lnTo>
                    <a:pt x="151" y="86"/>
                  </a:lnTo>
                  <a:lnTo>
                    <a:pt x="160" y="99"/>
                  </a:lnTo>
                  <a:lnTo>
                    <a:pt x="166" y="114"/>
                  </a:lnTo>
                  <a:lnTo>
                    <a:pt x="176" y="130"/>
                  </a:lnTo>
                  <a:lnTo>
                    <a:pt x="185" y="130"/>
                  </a:lnTo>
                  <a:lnTo>
                    <a:pt x="194" y="130"/>
                  </a:lnTo>
                  <a:lnTo>
                    <a:pt x="203" y="126"/>
                  </a:lnTo>
                  <a:lnTo>
                    <a:pt x="209" y="120"/>
                  </a:lnTo>
                  <a:lnTo>
                    <a:pt x="216" y="114"/>
                  </a:lnTo>
                  <a:lnTo>
                    <a:pt x="222" y="105"/>
                  </a:lnTo>
                  <a:lnTo>
                    <a:pt x="225" y="99"/>
                  </a:lnTo>
                  <a:lnTo>
                    <a:pt x="228" y="90"/>
                  </a:lnTo>
                  <a:lnTo>
                    <a:pt x="228" y="80"/>
                  </a:lnTo>
                  <a:lnTo>
                    <a:pt x="225" y="71"/>
                  </a:lnTo>
                  <a:lnTo>
                    <a:pt x="222" y="62"/>
                  </a:lnTo>
                  <a:lnTo>
                    <a:pt x="216" y="56"/>
                  </a:lnTo>
                  <a:lnTo>
                    <a:pt x="209" y="46"/>
                  </a:lnTo>
                  <a:lnTo>
                    <a:pt x="203" y="43"/>
                  </a:lnTo>
                  <a:lnTo>
                    <a:pt x="194" y="40"/>
                  </a:lnTo>
                  <a:lnTo>
                    <a:pt x="185" y="37"/>
                  </a:lnTo>
                  <a:lnTo>
                    <a:pt x="191" y="46"/>
                  </a:lnTo>
                  <a:lnTo>
                    <a:pt x="203" y="53"/>
                  </a:lnTo>
                  <a:lnTo>
                    <a:pt x="219" y="56"/>
                  </a:lnTo>
                  <a:lnTo>
                    <a:pt x="231" y="62"/>
                  </a:lnTo>
                  <a:lnTo>
                    <a:pt x="237" y="65"/>
                  </a:lnTo>
                  <a:lnTo>
                    <a:pt x="240" y="68"/>
                  </a:lnTo>
                  <a:lnTo>
                    <a:pt x="240" y="74"/>
                  </a:lnTo>
                  <a:lnTo>
                    <a:pt x="240" y="80"/>
                  </a:lnTo>
                  <a:lnTo>
                    <a:pt x="234" y="90"/>
                  </a:lnTo>
                  <a:lnTo>
                    <a:pt x="228" y="96"/>
                  </a:lnTo>
                  <a:lnTo>
                    <a:pt x="216" y="108"/>
                  </a:lnTo>
                  <a:lnTo>
                    <a:pt x="197" y="120"/>
                  </a:lnTo>
                  <a:lnTo>
                    <a:pt x="200" y="120"/>
                  </a:lnTo>
                  <a:lnTo>
                    <a:pt x="200" y="117"/>
                  </a:lnTo>
                  <a:lnTo>
                    <a:pt x="203" y="117"/>
                  </a:lnTo>
                  <a:lnTo>
                    <a:pt x="203" y="114"/>
                  </a:lnTo>
                  <a:lnTo>
                    <a:pt x="206" y="114"/>
                  </a:lnTo>
                  <a:lnTo>
                    <a:pt x="206" y="114"/>
                  </a:lnTo>
                  <a:lnTo>
                    <a:pt x="209" y="111"/>
                  </a:lnTo>
                  <a:lnTo>
                    <a:pt x="209" y="111"/>
                  </a:lnTo>
                  <a:lnTo>
                    <a:pt x="225" y="96"/>
                  </a:lnTo>
                  <a:lnTo>
                    <a:pt x="228" y="90"/>
                  </a:lnTo>
                  <a:lnTo>
                    <a:pt x="231" y="86"/>
                  </a:lnTo>
                  <a:lnTo>
                    <a:pt x="234" y="83"/>
                  </a:lnTo>
                  <a:lnTo>
                    <a:pt x="234" y="77"/>
                  </a:lnTo>
                  <a:lnTo>
                    <a:pt x="237" y="71"/>
                  </a:lnTo>
                  <a:lnTo>
                    <a:pt x="237" y="68"/>
                  </a:lnTo>
                  <a:lnTo>
                    <a:pt x="237" y="62"/>
                  </a:lnTo>
                  <a:lnTo>
                    <a:pt x="237" y="56"/>
                  </a:lnTo>
                  <a:lnTo>
                    <a:pt x="237" y="46"/>
                  </a:lnTo>
                  <a:lnTo>
                    <a:pt x="231" y="37"/>
                  </a:lnTo>
                  <a:lnTo>
                    <a:pt x="228" y="31"/>
                  </a:lnTo>
                  <a:lnTo>
                    <a:pt x="222" y="25"/>
                  </a:lnTo>
                  <a:lnTo>
                    <a:pt x="213" y="19"/>
                  </a:lnTo>
                  <a:lnTo>
                    <a:pt x="206" y="16"/>
                  </a:lnTo>
                  <a:lnTo>
                    <a:pt x="197" y="16"/>
                  </a:lnTo>
                  <a:lnTo>
                    <a:pt x="188" y="16"/>
                  </a:lnTo>
                  <a:lnTo>
                    <a:pt x="176" y="16"/>
                  </a:lnTo>
                  <a:lnTo>
                    <a:pt x="163" y="19"/>
                  </a:lnTo>
                  <a:lnTo>
                    <a:pt x="148" y="19"/>
                  </a:lnTo>
                  <a:lnTo>
                    <a:pt x="136" y="22"/>
                  </a:lnTo>
                  <a:lnTo>
                    <a:pt x="120" y="22"/>
                  </a:lnTo>
                  <a:lnTo>
                    <a:pt x="108" y="25"/>
                  </a:lnTo>
                  <a:lnTo>
                    <a:pt x="93" y="28"/>
                  </a:lnTo>
                  <a:lnTo>
                    <a:pt x="80" y="31"/>
                  </a:lnTo>
                  <a:lnTo>
                    <a:pt x="68" y="34"/>
                  </a:lnTo>
                  <a:lnTo>
                    <a:pt x="56" y="34"/>
                  </a:lnTo>
                  <a:lnTo>
                    <a:pt x="80" y="114"/>
                  </a:lnTo>
                  <a:lnTo>
                    <a:pt x="86" y="108"/>
                  </a:lnTo>
                  <a:lnTo>
                    <a:pt x="86" y="99"/>
                  </a:lnTo>
                  <a:lnTo>
                    <a:pt x="83" y="86"/>
                  </a:lnTo>
                  <a:lnTo>
                    <a:pt x="80" y="77"/>
                  </a:lnTo>
                  <a:lnTo>
                    <a:pt x="77" y="68"/>
                  </a:lnTo>
                  <a:lnTo>
                    <a:pt x="74" y="59"/>
                  </a:lnTo>
                  <a:lnTo>
                    <a:pt x="71" y="50"/>
                  </a:lnTo>
                  <a:lnTo>
                    <a:pt x="68" y="40"/>
                  </a:lnTo>
                  <a:lnTo>
                    <a:pt x="68" y="28"/>
                  </a:lnTo>
                  <a:lnTo>
                    <a:pt x="71" y="37"/>
                  </a:lnTo>
                  <a:lnTo>
                    <a:pt x="74" y="46"/>
                  </a:lnTo>
                  <a:lnTo>
                    <a:pt x="77" y="56"/>
                  </a:lnTo>
                  <a:lnTo>
                    <a:pt x="80" y="65"/>
                  </a:lnTo>
                  <a:lnTo>
                    <a:pt x="83" y="74"/>
                  </a:lnTo>
                  <a:lnTo>
                    <a:pt x="86" y="83"/>
                  </a:lnTo>
                  <a:lnTo>
                    <a:pt x="89" y="93"/>
                  </a:lnTo>
                  <a:lnTo>
                    <a:pt x="96" y="102"/>
                  </a:lnTo>
                  <a:lnTo>
                    <a:pt x="96" y="99"/>
                  </a:lnTo>
                  <a:lnTo>
                    <a:pt x="99" y="96"/>
                  </a:lnTo>
                  <a:lnTo>
                    <a:pt x="102" y="96"/>
                  </a:lnTo>
                  <a:lnTo>
                    <a:pt x="102" y="93"/>
                  </a:lnTo>
                  <a:lnTo>
                    <a:pt x="105" y="93"/>
                  </a:lnTo>
                  <a:lnTo>
                    <a:pt x="108" y="90"/>
                  </a:lnTo>
                  <a:lnTo>
                    <a:pt x="111" y="90"/>
                  </a:lnTo>
                  <a:lnTo>
                    <a:pt x="114" y="90"/>
                  </a:lnTo>
                  <a:lnTo>
                    <a:pt x="120" y="83"/>
                  </a:lnTo>
                  <a:lnTo>
                    <a:pt x="126" y="77"/>
                  </a:lnTo>
                  <a:lnTo>
                    <a:pt x="133" y="71"/>
                  </a:lnTo>
                  <a:lnTo>
                    <a:pt x="136" y="62"/>
                  </a:lnTo>
                  <a:lnTo>
                    <a:pt x="139" y="53"/>
                  </a:lnTo>
                  <a:lnTo>
                    <a:pt x="139" y="43"/>
                  </a:lnTo>
                  <a:lnTo>
                    <a:pt x="136" y="34"/>
                  </a:lnTo>
                  <a:lnTo>
                    <a:pt x="133" y="25"/>
                  </a:lnTo>
                  <a:lnTo>
                    <a:pt x="129" y="19"/>
                  </a:lnTo>
                  <a:lnTo>
                    <a:pt x="123" y="13"/>
                  </a:lnTo>
                  <a:lnTo>
                    <a:pt x="114" y="6"/>
                  </a:lnTo>
                  <a:lnTo>
                    <a:pt x="105" y="3"/>
                  </a:lnTo>
                  <a:lnTo>
                    <a:pt x="99" y="0"/>
                  </a:lnTo>
                  <a:lnTo>
                    <a:pt x="89" y="0"/>
                  </a:lnTo>
                  <a:lnTo>
                    <a:pt x="80" y="0"/>
                  </a:lnTo>
                  <a:lnTo>
                    <a:pt x="71" y="6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30" name="Freeform 46"/>
            <p:cNvSpPr>
              <a:spLocks noEditPoints="1"/>
            </p:cNvSpPr>
            <p:nvPr/>
          </p:nvSpPr>
          <p:spPr bwMode="auto">
            <a:xfrm>
              <a:off x="4642" y="2172"/>
              <a:ext cx="250" cy="191"/>
            </a:xfrm>
            <a:custGeom>
              <a:avLst/>
              <a:gdLst/>
              <a:ahLst/>
              <a:cxnLst>
                <a:cxn ang="0">
                  <a:pos x="244" y="117"/>
                </a:cxn>
                <a:cxn ang="0">
                  <a:pos x="237" y="101"/>
                </a:cxn>
                <a:cxn ang="0">
                  <a:pos x="225" y="92"/>
                </a:cxn>
                <a:cxn ang="0">
                  <a:pos x="228" y="80"/>
                </a:cxn>
                <a:cxn ang="0">
                  <a:pos x="225" y="71"/>
                </a:cxn>
                <a:cxn ang="0">
                  <a:pos x="225" y="61"/>
                </a:cxn>
                <a:cxn ang="0">
                  <a:pos x="210" y="40"/>
                </a:cxn>
                <a:cxn ang="0">
                  <a:pos x="191" y="27"/>
                </a:cxn>
                <a:cxn ang="0">
                  <a:pos x="167" y="24"/>
                </a:cxn>
                <a:cxn ang="0">
                  <a:pos x="154" y="27"/>
                </a:cxn>
                <a:cxn ang="0">
                  <a:pos x="151" y="31"/>
                </a:cxn>
                <a:cxn ang="0">
                  <a:pos x="148" y="31"/>
                </a:cxn>
                <a:cxn ang="0">
                  <a:pos x="145" y="24"/>
                </a:cxn>
                <a:cxn ang="0">
                  <a:pos x="142" y="21"/>
                </a:cxn>
                <a:cxn ang="0">
                  <a:pos x="133" y="12"/>
                </a:cxn>
                <a:cxn ang="0">
                  <a:pos x="108" y="0"/>
                </a:cxn>
                <a:cxn ang="0">
                  <a:pos x="81" y="6"/>
                </a:cxn>
                <a:cxn ang="0">
                  <a:pos x="59" y="21"/>
                </a:cxn>
                <a:cxn ang="0">
                  <a:pos x="41" y="43"/>
                </a:cxn>
                <a:cxn ang="0">
                  <a:pos x="22" y="61"/>
                </a:cxn>
                <a:cxn ang="0">
                  <a:pos x="31" y="95"/>
                </a:cxn>
                <a:cxn ang="0">
                  <a:pos x="37" y="126"/>
                </a:cxn>
                <a:cxn ang="0">
                  <a:pos x="10" y="77"/>
                </a:cxn>
                <a:cxn ang="0">
                  <a:pos x="4" y="89"/>
                </a:cxn>
                <a:cxn ang="0">
                  <a:pos x="0" y="101"/>
                </a:cxn>
                <a:cxn ang="0">
                  <a:pos x="4" y="120"/>
                </a:cxn>
                <a:cxn ang="0">
                  <a:pos x="19" y="141"/>
                </a:cxn>
                <a:cxn ang="0">
                  <a:pos x="44" y="154"/>
                </a:cxn>
                <a:cxn ang="0">
                  <a:pos x="90" y="144"/>
                </a:cxn>
                <a:cxn ang="0">
                  <a:pos x="96" y="141"/>
                </a:cxn>
                <a:cxn ang="0">
                  <a:pos x="102" y="138"/>
                </a:cxn>
                <a:cxn ang="0">
                  <a:pos x="105" y="141"/>
                </a:cxn>
                <a:cxn ang="0">
                  <a:pos x="105" y="141"/>
                </a:cxn>
                <a:cxn ang="0">
                  <a:pos x="105" y="144"/>
                </a:cxn>
                <a:cxn ang="0">
                  <a:pos x="111" y="169"/>
                </a:cxn>
                <a:cxn ang="0">
                  <a:pos x="133" y="187"/>
                </a:cxn>
                <a:cxn ang="0">
                  <a:pos x="182" y="187"/>
                </a:cxn>
                <a:cxn ang="0">
                  <a:pos x="191" y="184"/>
                </a:cxn>
                <a:cxn ang="0">
                  <a:pos x="204" y="181"/>
                </a:cxn>
                <a:cxn ang="0">
                  <a:pos x="219" y="178"/>
                </a:cxn>
                <a:cxn ang="0">
                  <a:pos x="241" y="160"/>
                </a:cxn>
                <a:cxn ang="0">
                  <a:pos x="250" y="135"/>
                </a:cxn>
                <a:cxn ang="0">
                  <a:pos x="59" y="55"/>
                </a:cxn>
                <a:cxn ang="0">
                  <a:pos x="59" y="55"/>
                </a:cxn>
                <a:cxn ang="0">
                  <a:pos x="59" y="55"/>
                </a:cxn>
                <a:cxn ang="0">
                  <a:pos x="59" y="55"/>
                </a:cxn>
                <a:cxn ang="0">
                  <a:pos x="59" y="55"/>
                </a:cxn>
                <a:cxn ang="0">
                  <a:pos x="59" y="55"/>
                </a:cxn>
              </a:cxnLst>
              <a:rect l="0" t="0" r="r" b="b"/>
              <a:pathLst>
                <a:path w="250" h="191">
                  <a:moveTo>
                    <a:pt x="247" y="126"/>
                  </a:moveTo>
                  <a:lnTo>
                    <a:pt x="247" y="120"/>
                  </a:lnTo>
                  <a:lnTo>
                    <a:pt x="244" y="117"/>
                  </a:lnTo>
                  <a:lnTo>
                    <a:pt x="244" y="111"/>
                  </a:lnTo>
                  <a:lnTo>
                    <a:pt x="241" y="107"/>
                  </a:lnTo>
                  <a:lnTo>
                    <a:pt x="237" y="101"/>
                  </a:lnTo>
                  <a:lnTo>
                    <a:pt x="234" y="98"/>
                  </a:lnTo>
                  <a:lnTo>
                    <a:pt x="228" y="95"/>
                  </a:lnTo>
                  <a:lnTo>
                    <a:pt x="225" y="92"/>
                  </a:lnTo>
                  <a:lnTo>
                    <a:pt x="228" y="86"/>
                  </a:lnTo>
                  <a:lnTo>
                    <a:pt x="228" y="83"/>
                  </a:lnTo>
                  <a:lnTo>
                    <a:pt x="228" y="80"/>
                  </a:lnTo>
                  <a:lnTo>
                    <a:pt x="228" y="77"/>
                  </a:lnTo>
                  <a:lnTo>
                    <a:pt x="228" y="74"/>
                  </a:lnTo>
                  <a:lnTo>
                    <a:pt x="225" y="71"/>
                  </a:lnTo>
                  <a:lnTo>
                    <a:pt x="225" y="67"/>
                  </a:lnTo>
                  <a:lnTo>
                    <a:pt x="225" y="64"/>
                  </a:lnTo>
                  <a:lnTo>
                    <a:pt x="225" y="61"/>
                  </a:lnTo>
                  <a:lnTo>
                    <a:pt x="219" y="52"/>
                  </a:lnTo>
                  <a:lnTo>
                    <a:pt x="216" y="46"/>
                  </a:lnTo>
                  <a:lnTo>
                    <a:pt x="210" y="40"/>
                  </a:lnTo>
                  <a:lnTo>
                    <a:pt x="204" y="34"/>
                  </a:lnTo>
                  <a:lnTo>
                    <a:pt x="197" y="27"/>
                  </a:lnTo>
                  <a:lnTo>
                    <a:pt x="191" y="27"/>
                  </a:lnTo>
                  <a:lnTo>
                    <a:pt x="182" y="24"/>
                  </a:lnTo>
                  <a:lnTo>
                    <a:pt x="173" y="24"/>
                  </a:lnTo>
                  <a:lnTo>
                    <a:pt x="167" y="24"/>
                  </a:lnTo>
                  <a:lnTo>
                    <a:pt x="157" y="27"/>
                  </a:lnTo>
                  <a:lnTo>
                    <a:pt x="154" y="27"/>
                  </a:lnTo>
                  <a:lnTo>
                    <a:pt x="154" y="27"/>
                  </a:lnTo>
                  <a:lnTo>
                    <a:pt x="151" y="27"/>
                  </a:lnTo>
                  <a:lnTo>
                    <a:pt x="151" y="27"/>
                  </a:lnTo>
                  <a:lnTo>
                    <a:pt x="151" y="31"/>
                  </a:lnTo>
                  <a:lnTo>
                    <a:pt x="148" y="31"/>
                  </a:lnTo>
                  <a:lnTo>
                    <a:pt x="148" y="31"/>
                  </a:lnTo>
                  <a:lnTo>
                    <a:pt x="148" y="31"/>
                  </a:lnTo>
                  <a:lnTo>
                    <a:pt x="145" y="27"/>
                  </a:lnTo>
                  <a:lnTo>
                    <a:pt x="145" y="27"/>
                  </a:lnTo>
                  <a:lnTo>
                    <a:pt x="145" y="24"/>
                  </a:lnTo>
                  <a:lnTo>
                    <a:pt x="145" y="24"/>
                  </a:lnTo>
                  <a:lnTo>
                    <a:pt x="142" y="21"/>
                  </a:lnTo>
                  <a:lnTo>
                    <a:pt x="142" y="21"/>
                  </a:lnTo>
                  <a:lnTo>
                    <a:pt x="142" y="18"/>
                  </a:lnTo>
                  <a:lnTo>
                    <a:pt x="139" y="18"/>
                  </a:lnTo>
                  <a:lnTo>
                    <a:pt x="133" y="12"/>
                  </a:lnTo>
                  <a:lnTo>
                    <a:pt x="127" y="6"/>
                  </a:lnTo>
                  <a:lnTo>
                    <a:pt x="117" y="3"/>
                  </a:lnTo>
                  <a:lnTo>
                    <a:pt x="108" y="0"/>
                  </a:lnTo>
                  <a:lnTo>
                    <a:pt x="99" y="0"/>
                  </a:lnTo>
                  <a:lnTo>
                    <a:pt x="90" y="3"/>
                  </a:lnTo>
                  <a:lnTo>
                    <a:pt x="81" y="6"/>
                  </a:lnTo>
                  <a:lnTo>
                    <a:pt x="74" y="12"/>
                  </a:lnTo>
                  <a:lnTo>
                    <a:pt x="65" y="15"/>
                  </a:lnTo>
                  <a:lnTo>
                    <a:pt x="59" y="21"/>
                  </a:lnTo>
                  <a:lnTo>
                    <a:pt x="53" y="27"/>
                  </a:lnTo>
                  <a:lnTo>
                    <a:pt x="47" y="37"/>
                  </a:lnTo>
                  <a:lnTo>
                    <a:pt x="41" y="43"/>
                  </a:lnTo>
                  <a:lnTo>
                    <a:pt x="34" y="49"/>
                  </a:lnTo>
                  <a:lnTo>
                    <a:pt x="28" y="55"/>
                  </a:lnTo>
                  <a:lnTo>
                    <a:pt x="22" y="61"/>
                  </a:lnTo>
                  <a:lnTo>
                    <a:pt x="25" y="74"/>
                  </a:lnTo>
                  <a:lnTo>
                    <a:pt x="28" y="83"/>
                  </a:lnTo>
                  <a:lnTo>
                    <a:pt x="31" y="95"/>
                  </a:lnTo>
                  <a:lnTo>
                    <a:pt x="31" y="104"/>
                  </a:lnTo>
                  <a:lnTo>
                    <a:pt x="34" y="114"/>
                  </a:lnTo>
                  <a:lnTo>
                    <a:pt x="37" y="126"/>
                  </a:lnTo>
                  <a:lnTo>
                    <a:pt x="41" y="135"/>
                  </a:lnTo>
                  <a:lnTo>
                    <a:pt x="44" y="147"/>
                  </a:lnTo>
                  <a:lnTo>
                    <a:pt x="10" y="77"/>
                  </a:lnTo>
                  <a:lnTo>
                    <a:pt x="7" y="80"/>
                  </a:lnTo>
                  <a:lnTo>
                    <a:pt x="7" y="86"/>
                  </a:lnTo>
                  <a:lnTo>
                    <a:pt x="4" y="89"/>
                  </a:lnTo>
                  <a:lnTo>
                    <a:pt x="4" y="92"/>
                  </a:lnTo>
                  <a:lnTo>
                    <a:pt x="0" y="98"/>
                  </a:lnTo>
                  <a:lnTo>
                    <a:pt x="0" y="101"/>
                  </a:lnTo>
                  <a:lnTo>
                    <a:pt x="0" y="107"/>
                  </a:lnTo>
                  <a:lnTo>
                    <a:pt x="0" y="111"/>
                  </a:lnTo>
                  <a:lnTo>
                    <a:pt x="4" y="120"/>
                  </a:lnTo>
                  <a:lnTo>
                    <a:pt x="7" y="129"/>
                  </a:lnTo>
                  <a:lnTo>
                    <a:pt x="13" y="135"/>
                  </a:lnTo>
                  <a:lnTo>
                    <a:pt x="19" y="141"/>
                  </a:lnTo>
                  <a:lnTo>
                    <a:pt x="25" y="147"/>
                  </a:lnTo>
                  <a:lnTo>
                    <a:pt x="34" y="151"/>
                  </a:lnTo>
                  <a:lnTo>
                    <a:pt x="44" y="154"/>
                  </a:lnTo>
                  <a:lnTo>
                    <a:pt x="53" y="154"/>
                  </a:lnTo>
                  <a:lnTo>
                    <a:pt x="87" y="147"/>
                  </a:lnTo>
                  <a:lnTo>
                    <a:pt x="90" y="144"/>
                  </a:lnTo>
                  <a:lnTo>
                    <a:pt x="93" y="144"/>
                  </a:lnTo>
                  <a:lnTo>
                    <a:pt x="93" y="144"/>
                  </a:lnTo>
                  <a:lnTo>
                    <a:pt x="96" y="141"/>
                  </a:lnTo>
                  <a:lnTo>
                    <a:pt x="99" y="141"/>
                  </a:lnTo>
                  <a:lnTo>
                    <a:pt x="99" y="141"/>
                  </a:lnTo>
                  <a:lnTo>
                    <a:pt x="102" y="138"/>
                  </a:lnTo>
                  <a:lnTo>
                    <a:pt x="105" y="138"/>
                  </a:lnTo>
                  <a:lnTo>
                    <a:pt x="105" y="138"/>
                  </a:lnTo>
                  <a:lnTo>
                    <a:pt x="105" y="141"/>
                  </a:lnTo>
                  <a:lnTo>
                    <a:pt x="105" y="141"/>
                  </a:lnTo>
                  <a:lnTo>
                    <a:pt x="105" y="141"/>
                  </a:lnTo>
                  <a:lnTo>
                    <a:pt x="105" y="141"/>
                  </a:lnTo>
                  <a:lnTo>
                    <a:pt x="105" y="141"/>
                  </a:lnTo>
                  <a:lnTo>
                    <a:pt x="105" y="144"/>
                  </a:lnTo>
                  <a:lnTo>
                    <a:pt x="105" y="144"/>
                  </a:lnTo>
                  <a:lnTo>
                    <a:pt x="105" y="154"/>
                  </a:lnTo>
                  <a:lnTo>
                    <a:pt x="108" y="163"/>
                  </a:lnTo>
                  <a:lnTo>
                    <a:pt x="111" y="169"/>
                  </a:lnTo>
                  <a:lnTo>
                    <a:pt x="117" y="175"/>
                  </a:lnTo>
                  <a:lnTo>
                    <a:pt x="127" y="181"/>
                  </a:lnTo>
                  <a:lnTo>
                    <a:pt x="133" y="187"/>
                  </a:lnTo>
                  <a:lnTo>
                    <a:pt x="142" y="187"/>
                  </a:lnTo>
                  <a:lnTo>
                    <a:pt x="151" y="191"/>
                  </a:lnTo>
                  <a:lnTo>
                    <a:pt x="182" y="187"/>
                  </a:lnTo>
                  <a:lnTo>
                    <a:pt x="185" y="184"/>
                  </a:lnTo>
                  <a:lnTo>
                    <a:pt x="188" y="184"/>
                  </a:lnTo>
                  <a:lnTo>
                    <a:pt x="191" y="184"/>
                  </a:lnTo>
                  <a:lnTo>
                    <a:pt x="194" y="181"/>
                  </a:lnTo>
                  <a:lnTo>
                    <a:pt x="197" y="181"/>
                  </a:lnTo>
                  <a:lnTo>
                    <a:pt x="204" y="181"/>
                  </a:lnTo>
                  <a:lnTo>
                    <a:pt x="207" y="181"/>
                  </a:lnTo>
                  <a:lnTo>
                    <a:pt x="210" y="178"/>
                  </a:lnTo>
                  <a:lnTo>
                    <a:pt x="219" y="178"/>
                  </a:lnTo>
                  <a:lnTo>
                    <a:pt x="228" y="172"/>
                  </a:lnTo>
                  <a:lnTo>
                    <a:pt x="234" y="166"/>
                  </a:lnTo>
                  <a:lnTo>
                    <a:pt x="241" y="160"/>
                  </a:lnTo>
                  <a:lnTo>
                    <a:pt x="244" y="154"/>
                  </a:lnTo>
                  <a:lnTo>
                    <a:pt x="247" y="144"/>
                  </a:lnTo>
                  <a:lnTo>
                    <a:pt x="250" y="135"/>
                  </a:lnTo>
                  <a:lnTo>
                    <a:pt x="247" y="126"/>
                  </a:lnTo>
                  <a:close/>
                  <a:moveTo>
                    <a:pt x="59" y="55"/>
                  </a:moveTo>
                  <a:lnTo>
                    <a:pt x="59" y="55"/>
                  </a:lnTo>
                  <a:lnTo>
                    <a:pt x="59" y="55"/>
                  </a:lnTo>
                  <a:lnTo>
                    <a:pt x="59" y="55"/>
                  </a:lnTo>
                  <a:lnTo>
                    <a:pt x="59" y="55"/>
                  </a:lnTo>
                  <a:lnTo>
                    <a:pt x="59" y="55"/>
                  </a:lnTo>
                  <a:lnTo>
                    <a:pt x="59" y="55"/>
                  </a:lnTo>
                  <a:lnTo>
                    <a:pt x="59" y="55"/>
                  </a:lnTo>
                  <a:lnTo>
                    <a:pt x="59" y="55"/>
                  </a:lnTo>
                  <a:lnTo>
                    <a:pt x="59" y="55"/>
                  </a:lnTo>
                  <a:lnTo>
                    <a:pt x="59" y="55"/>
                  </a:lnTo>
                  <a:lnTo>
                    <a:pt x="59" y="55"/>
                  </a:lnTo>
                  <a:lnTo>
                    <a:pt x="59" y="55"/>
                  </a:lnTo>
                  <a:lnTo>
                    <a:pt x="59" y="55"/>
                  </a:lnTo>
                  <a:lnTo>
                    <a:pt x="59" y="55"/>
                  </a:lnTo>
                  <a:lnTo>
                    <a:pt x="59" y="55"/>
                  </a:lnTo>
                  <a:lnTo>
                    <a:pt x="59" y="55"/>
                  </a:lnTo>
                  <a:lnTo>
                    <a:pt x="59" y="55"/>
                  </a:lnTo>
                  <a:close/>
                </a:path>
              </a:pathLst>
            </a:custGeom>
            <a:solidFill>
              <a:srgbClr val="BFFFD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31" name="Freeform 47"/>
            <p:cNvSpPr>
              <a:spLocks/>
            </p:cNvSpPr>
            <p:nvPr/>
          </p:nvSpPr>
          <p:spPr bwMode="auto">
            <a:xfrm>
              <a:off x="4898" y="2141"/>
              <a:ext cx="240" cy="234"/>
            </a:xfrm>
            <a:custGeom>
              <a:avLst/>
              <a:gdLst/>
              <a:ahLst/>
              <a:cxnLst>
                <a:cxn ang="0">
                  <a:pos x="61" y="25"/>
                </a:cxn>
                <a:cxn ang="0">
                  <a:pos x="34" y="55"/>
                </a:cxn>
                <a:cxn ang="0">
                  <a:pos x="12" y="86"/>
                </a:cxn>
                <a:cxn ang="0">
                  <a:pos x="0" y="105"/>
                </a:cxn>
                <a:cxn ang="0">
                  <a:pos x="0" y="123"/>
                </a:cxn>
                <a:cxn ang="0">
                  <a:pos x="3" y="142"/>
                </a:cxn>
                <a:cxn ang="0">
                  <a:pos x="12" y="154"/>
                </a:cxn>
                <a:cxn ang="0">
                  <a:pos x="28" y="166"/>
                </a:cxn>
                <a:cxn ang="0">
                  <a:pos x="43" y="169"/>
                </a:cxn>
                <a:cxn ang="0">
                  <a:pos x="98" y="166"/>
                </a:cxn>
                <a:cxn ang="0">
                  <a:pos x="154" y="148"/>
                </a:cxn>
                <a:cxn ang="0">
                  <a:pos x="206" y="126"/>
                </a:cxn>
                <a:cxn ang="0">
                  <a:pos x="145" y="95"/>
                </a:cxn>
                <a:cxn ang="0">
                  <a:pos x="142" y="83"/>
                </a:cxn>
                <a:cxn ang="0">
                  <a:pos x="117" y="111"/>
                </a:cxn>
                <a:cxn ang="0">
                  <a:pos x="89" y="142"/>
                </a:cxn>
                <a:cxn ang="0">
                  <a:pos x="86" y="169"/>
                </a:cxn>
                <a:cxn ang="0">
                  <a:pos x="95" y="200"/>
                </a:cxn>
                <a:cxn ang="0">
                  <a:pos x="105" y="231"/>
                </a:cxn>
                <a:cxn ang="0">
                  <a:pos x="132" y="231"/>
                </a:cxn>
                <a:cxn ang="0">
                  <a:pos x="154" y="218"/>
                </a:cxn>
                <a:cxn ang="0">
                  <a:pos x="166" y="194"/>
                </a:cxn>
                <a:cxn ang="0">
                  <a:pos x="163" y="166"/>
                </a:cxn>
                <a:cxn ang="0">
                  <a:pos x="145" y="148"/>
                </a:cxn>
                <a:cxn ang="0">
                  <a:pos x="138" y="163"/>
                </a:cxn>
                <a:cxn ang="0">
                  <a:pos x="142" y="191"/>
                </a:cxn>
                <a:cxn ang="0">
                  <a:pos x="142" y="218"/>
                </a:cxn>
                <a:cxn ang="0">
                  <a:pos x="169" y="191"/>
                </a:cxn>
                <a:cxn ang="0">
                  <a:pos x="194" y="163"/>
                </a:cxn>
                <a:cxn ang="0">
                  <a:pos x="234" y="114"/>
                </a:cxn>
                <a:cxn ang="0">
                  <a:pos x="237" y="102"/>
                </a:cxn>
                <a:cxn ang="0">
                  <a:pos x="240" y="92"/>
                </a:cxn>
                <a:cxn ang="0">
                  <a:pos x="237" y="74"/>
                </a:cxn>
                <a:cxn ang="0">
                  <a:pos x="237" y="68"/>
                </a:cxn>
                <a:cxn ang="0">
                  <a:pos x="234" y="62"/>
                </a:cxn>
                <a:cxn ang="0">
                  <a:pos x="228" y="52"/>
                </a:cxn>
                <a:cxn ang="0">
                  <a:pos x="206" y="37"/>
                </a:cxn>
                <a:cxn ang="0">
                  <a:pos x="178" y="34"/>
                </a:cxn>
                <a:cxn ang="0">
                  <a:pos x="148" y="49"/>
                </a:cxn>
                <a:cxn ang="0">
                  <a:pos x="114" y="62"/>
                </a:cxn>
                <a:cxn ang="0">
                  <a:pos x="83" y="74"/>
                </a:cxn>
                <a:cxn ang="0">
                  <a:pos x="89" y="102"/>
                </a:cxn>
                <a:cxn ang="0">
                  <a:pos x="89" y="138"/>
                </a:cxn>
                <a:cxn ang="0">
                  <a:pos x="105" y="114"/>
                </a:cxn>
                <a:cxn ang="0">
                  <a:pos x="126" y="95"/>
                </a:cxn>
                <a:cxn ang="0">
                  <a:pos x="145" y="74"/>
                </a:cxn>
                <a:cxn ang="0">
                  <a:pos x="157" y="49"/>
                </a:cxn>
                <a:cxn ang="0">
                  <a:pos x="151" y="25"/>
                </a:cxn>
                <a:cxn ang="0">
                  <a:pos x="132" y="3"/>
                </a:cxn>
                <a:cxn ang="0">
                  <a:pos x="105" y="0"/>
                </a:cxn>
                <a:cxn ang="0">
                  <a:pos x="80" y="9"/>
                </a:cxn>
              </a:cxnLst>
              <a:rect l="0" t="0" r="r" b="b"/>
              <a:pathLst>
                <a:path w="240" h="234">
                  <a:moveTo>
                    <a:pt x="80" y="9"/>
                  </a:moveTo>
                  <a:lnTo>
                    <a:pt x="71" y="18"/>
                  </a:lnTo>
                  <a:lnTo>
                    <a:pt x="61" y="25"/>
                  </a:lnTo>
                  <a:lnTo>
                    <a:pt x="52" y="34"/>
                  </a:lnTo>
                  <a:lnTo>
                    <a:pt x="43" y="43"/>
                  </a:lnTo>
                  <a:lnTo>
                    <a:pt x="34" y="55"/>
                  </a:lnTo>
                  <a:lnTo>
                    <a:pt x="28" y="65"/>
                  </a:lnTo>
                  <a:lnTo>
                    <a:pt x="18" y="74"/>
                  </a:lnTo>
                  <a:lnTo>
                    <a:pt x="12" y="86"/>
                  </a:lnTo>
                  <a:lnTo>
                    <a:pt x="6" y="92"/>
                  </a:lnTo>
                  <a:lnTo>
                    <a:pt x="3" y="98"/>
                  </a:lnTo>
                  <a:lnTo>
                    <a:pt x="0" y="105"/>
                  </a:lnTo>
                  <a:lnTo>
                    <a:pt x="0" y="111"/>
                  </a:lnTo>
                  <a:lnTo>
                    <a:pt x="0" y="117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0" y="135"/>
                  </a:lnTo>
                  <a:lnTo>
                    <a:pt x="3" y="142"/>
                  </a:lnTo>
                  <a:lnTo>
                    <a:pt x="6" y="145"/>
                  </a:lnTo>
                  <a:lnTo>
                    <a:pt x="9" y="151"/>
                  </a:lnTo>
                  <a:lnTo>
                    <a:pt x="12" y="154"/>
                  </a:lnTo>
                  <a:lnTo>
                    <a:pt x="18" y="160"/>
                  </a:lnTo>
                  <a:lnTo>
                    <a:pt x="21" y="163"/>
                  </a:lnTo>
                  <a:lnTo>
                    <a:pt x="28" y="166"/>
                  </a:lnTo>
                  <a:lnTo>
                    <a:pt x="31" y="169"/>
                  </a:lnTo>
                  <a:lnTo>
                    <a:pt x="37" y="169"/>
                  </a:lnTo>
                  <a:lnTo>
                    <a:pt x="43" y="169"/>
                  </a:lnTo>
                  <a:lnTo>
                    <a:pt x="61" y="172"/>
                  </a:lnTo>
                  <a:lnTo>
                    <a:pt x="80" y="169"/>
                  </a:lnTo>
                  <a:lnTo>
                    <a:pt x="98" y="166"/>
                  </a:lnTo>
                  <a:lnTo>
                    <a:pt x="117" y="160"/>
                  </a:lnTo>
                  <a:lnTo>
                    <a:pt x="135" y="154"/>
                  </a:lnTo>
                  <a:lnTo>
                    <a:pt x="154" y="148"/>
                  </a:lnTo>
                  <a:lnTo>
                    <a:pt x="172" y="138"/>
                  </a:lnTo>
                  <a:lnTo>
                    <a:pt x="188" y="132"/>
                  </a:lnTo>
                  <a:lnTo>
                    <a:pt x="206" y="126"/>
                  </a:lnTo>
                  <a:lnTo>
                    <a:pt x="212" y="123"/>
                  </a:lnTo>
                  <a:lnTo>
                    <a:pt x="145" y="86"/>
                  </a:lnTo>
                  <a:lnTo>
                    <a:pt x="145" y="95"/>
                  </a:lnTo>
                  <a:lnTo>
                    <a:pt x="151" y="68"/>
                  </a:lnTo>
                  <a:lnTo>
                    <a:pt x="151" y="71"/>
                  </a:lnTo>
                  <a:lnTo>
                    <a:pt x="142" y="83"/>
                  </a:lnTo>
                  <a:lnTo>
                    <a:pt x="132" y="92"/>
                  </a:lnTo>
                  <a:lnTo>
                    <a:pt x="123" y="102"/>
                  </a:lnTo>
                  <a:lnTo>
                    <a:pt x="117" y="111"/>
                  </a:lnTo>
                  <a:lnTo>
                    <a:pt x="108" y="120"/>
                  </a:lnTo>
                  <a:lnTo>
                    <a:pt x="98" y="129"/>
                  </a:lnTo>
                  <a:lnTo>
                    <a:pt x="89" y="142"/>
                  </a:lnTo>
                  <a:lnTo>
                    <a:pt x="80" y="151"/>
                  </a:lnTo>
                  <a:lnTo>
                    <a:pt x="83" y="160"/>
                  </a:lnTo>
                  <a:lnTo>
                    <a:pt x="86" y="169"/>
                  </a:lnTo>
                  <a:lnTo>
                    <a:pt x="89" y="182"/>
                  </a:lnTo>
                  <a:lnTo>
                    <a:pt x="92" y="191"/>
                  </a:lnTo>
                  <a:lnTo>
                    <a:pt x="95" y="200"/>
                  </a:lnTo>
                  <a:lnTo>
                    <a:pt x="98" y="209"/>
                  </a:lnTo>
                  <a:lnTo>
                    <a:pt x="102" y="222"/>
                  </a:lnTo>
                  <a:lnTo>
                    <a:pt x="105" y="231"/>
                  </a:lnTo>
                  <a:lnTo>
                    <a:pt x="114" y="234"/>
                  </a:lnTo>
                  <a:lnTo>
                    <a:pt x="123" y="234"/>
                  </a:lnTo>
                  <a:lnTo>
                    <a:pt x="132" y="231"/>
                  </a:lnTo>
                  <a:lnTo>
                    <a:pt x="142" y="228"/>
                  </a:lnTo>
                  <a:lnTo>
                    <a:pt x="148" y="225"/>
                  </a:lnTo>
                  <a:lnTo>
                    <a:pt x="154" y="218"/>
                  </a:lnTo>
                  <a:lnTo>
                    <a:pt x="160" y="212"/>
                  </a:lnTo>
                  <a:lnTo>
                    <a:pt x="163" y="203"/>
                  </a:lnTo>
                  <a:lnTo>
                    <a:pt x="166" y="194"/>
                  </a:lnTo>
                  <a:lnTo>
                    <a:pt x="166" y="185"/>
                  </a:lnTo>
                  <a:lnTo>
                    <a:pt x="166" y="175"/>
                  </a:lnTo>
                  <a:lnTo>
                    <a:pt x="163" y="166"/>
                  </a:lnTo>
                  <a:lnTo>
                    <a:pt x="157" y="160"/>
                  </a:lnTo>
                  <a:lnTo>
                    <a:pt x="151" y="154"/>
                  </a:lnTo>
                  <a:lnTo>
                    <a:pt x="145" y="148"/>
                  </a:lnTo>
                  <a:lnTo>
                    <a:pt x="135" y="142"/>
                  </a:lnTo>
                  <a:lnTo>
                    <a:pt x="135" y="151"/>
                  </a:lnTo>
                  <a:lnTo>
                    <a:pt x="138" y="163"/>
                  </a:lnTo>
                  <a:lnTo>
                    <a:pt x="138" y="172"/>
                  </a:lnTo>
                  <a:lnTo>
                    <a:pt x="138" y="182"/>
                  </a:lnTo>
                  <a:lnTo>
                    <a:pt x="142" y="191"/>
                  </a:lnTo>
                  <a:lnTo>
                    <a:pt x="142" y="200"/>
                  </a:lnTo>
                  <a:lnTo>
                    <a:pt x="142" y="209"/>
                  </a:lnTo>
                  <a:lnTo>
                    <a:pt x="142" y="218"/>
                  </a:lnTo>
                  <a:lnTo>
                    <a:pt x="151" y="209"/>
                  </a:lnTo>
                  <a:lnTo>
                    <a:pt x="160" y="200"/>
                  </a:lnTo>
                  <a:lnTo>
                    <a:pt x="169" y="191"/>
                  </a:lnTo>
                  <a:lnTo>
                    <a:pt x="178" y="182"/>
                  </a:lnTo>
                  <a:lnTo>
                    <a:pt x="188" y="172"/>
                  </a:lnTo>
                  <a:lnTo>
                    <a:pt x="194" y="163"/>
                  </a:lnTo>
                  <a:lnTo>
                    <a:pt x="203" y="154"/>
                  </a:lnTo>
                  <a:lnTo>
                    <a:pt x="212" y="145"/>
                  </a:lnTo>
                  <a:lnTo>
                    <a:pt x="234" y="114"/>
                  </a:lnTo>
                  <a:lnTo>
                    <a:pt x="234" y="108"/>
                  </a:lnTo>
                  <a:lnTo>
                    <a:pt x="237" y="105"/>
                  </a:lnTo>
                  <a:lnTo>
                    <a:pt x="237" y="102"/>
                  </a:lnTo>
                  <a:lnTo>
                    <a:pt x="237" y="98"/>
                  </a:lnTo>
                  <a:lnTo>
                    <a:pt x="240" y="95"/>
                  </a:lnTo>
                  <a:lnTo>
                    <a:pt x="240" y="92"/>
                  </a:lnTo>
                  <a:lnTo>
                    <a:pt x="240" y="89"/>
                  </a:lnTo>
                  <a:lnTo>
                    <a:pt x="237" y="86"/>
                  </a:lnTo>
                  <a:lnTo>
                    <a:pt x="237" y="74"/>
                  </a:lnTo>
                  <a:lnTo>
                    <a:pt x="237" y="74"/>
                  </a:lnTo>
                  <a:lnTo>
                    <a:pt x="237" y="71"/>
                  </a:lnTo>
                  <a:lnTo>
                    <a:pt x="237" y="68"/>
                  </a:lnTo>
                  <a:lnTo>
                    <a:pt x="237" y="68"/>
                  </a:lnTo>
                  <a:lnTo>
                    <a:pt x="234" y="65"/>
                  </a:lnTo>
                  <a:lnTo>
                    <a:pt x="234" y="62"/>
                  </a:lnTo>
                  <a:lnTo>
                    <a:pt x="234" y="62"/>
                  </a:lnTo>
                  <a:lnTo>
                    <a:pt x="234" y="58"/>
                  </a:lnTo>
                  <a:lnTo>
                    <a:pt x="228" y="52"/>
                  </a:lnTo>
                  <a:lnTo>
                    <a:pt x="222" y="43"/>
                  </a:lnTo>
                  <a:lnTo>
                    <a:pt x="212" y="40"/>
                  </a:lnTo>
                  <a:lnTo>
                    <a:pt x="206" y="37"/>
                  </a:lnTo>
                  <a:lnTo>
                    <a:pt x="197" y="34"/>
                  </a:lnTo>
                  <a:lnTo>
                    <a:pt x="188" y="34"/>
                  </a:lnTo>
                  <a:lnTo>
                    <a:pt x="178" y="34"/>
                  </a:lnTo>
                  <a:lnTo>
                    <a:pt x="169" y="40"/>
                  </a:lnTo>
                  <a:lnTo>
                    <a:pt x="157" y="46"/>
                  </a:lnTo>
                  <a:lnTo>
                    <a:pt x="148" y="49"/>
                  </a:lnTo>
                  <a:lnTo>
                    <a:pt x="135" y="52"/>
                  </a:lnTo>
                  <a:lnTo>
                    <a:pt x="126" y="58"/>
                  </a:lnTo>
                  <a:lnTo>
                    <a:pt x="114" y="62"/>
                  </a:lnTo>
                  <a:lnTo>
                    <a:pt x="105" y="65"/>
                  </a:lnTo>
                  <a:lnTo>
                    <a:pt x="95" y="68"/>
                  </a:lnTo>
                  <a:lnTo>
                    <a:pt x="83" y="74"/>
                  </a:lnTo>
                  <a:lnTo>
                    <a:pt x="74" y="77"/>
                  </a:lnTo>
                  <a:lnTo>
                    <a:pt x="52" y="77"/>
                  </a:lnTo>
                  <a:lnTo>
                    <a:pt x="89" y="102"/>
                  </a:lnTo>
                  <a:lnTo>
                    <a:pt x="86" y="98"/>
                  </a:lnTo>
                  <a:lnTo>
                    <a:pt x="83" y="145"/>
                  </a:lnTo>
                  <a:lnTo>
                    <a:pt x="89" y="138"/>
                  </a:lnTo>
                  <a:lnTo>
                    <a:pt x="95" y="129"/>
                  </a:lnTo>
                  <a:lnTo>
                    <a:pt x="102" y="123"/>
                  </a:lnTo>
                  <a:lnTo>
                    <a:pt x="105" y="114"/>
                  </a:lnTo>
                  <a:lnTo>
                    <a:pt x="111" y="108"/>
                  </a:lnTo>
                  <a:lnTo>
                    <a:pt x="117" y="102"/>
                  </a:lnTo>
                  <a:lnTo>
                    <a:pt x="126" y="95"/>
                  </a:lnTo>
                  <a:lnTo>
                    <a:pt x="132" y="86"/>
                  </a:lnTo>
                  <a:lnTo>
                    <a:pt x="138" y="80"/>
                  </a:lnTo>
                  <a:lnTo>
                    <a:pt x="145" y="74"/>
                  </a:lnTo>
                  <a:lnTo>
                    <a:pt x="151" y="68"/>
                  </a:lnTo>
                  <a:lnTo>
                    <a:pt x="154" y="58"/>
                  </a:lnTo>
                  <a:lnTo>
                    <a:pt x="157" y="49"/>
                  </a:lnTo>
                  <a:lnTo>
                    <a:pt x="157" y="40"/>
                  </a:lnTo>
                  <a:lnTo>
                    <a:pt x="154" y="31"/>
                  </a:lnTo>
                  <a:lnTo>
                    <a:pt x="151" y="25"/>
                  </a:lnTo>
                  <a:lnTo>
                    <a:pt x="145" y="15"/>
                  </a:lnTo>
                  <a:lnTo>
                    <a:pt x="138" y="9"/>
                  </a:lnTo>
                  <a:lnTo>
                    <a:pt x="132" y="3"/>
                  </a:lnTo>
                  <a:lnTo>
                    <a:pt x="123" y="0"/>
                  </a:lnTo>
                  <a:lnTo>
                    <a:pt x="114" y="0"/>
                  </a:lnTo>
                  <a:lnTo>
                    <a:pt x="105" y="0"/>
                  </a:lnTo>
                  <a:lnTo>
                    <a:pt x="95" y="0"/>
                  </a:lnTo>
                  <a:lnTo>
                    <a:pt x="89" y="3"/>
                  </a:lnTo>
                  <a:lnTo>
                    <a:pt x="80" y="9"/>
                  </a:lnTo>
                  <a:close/>
                </a:path>
              </a:pathLst>
            </a:custGeom>
            <a:solidFill>
              <a:srgbClr val="BFFFD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32" name="Freeform 48"/>
            <p:cNvSpPr>
              <a:spLocks/>
            </p:cNvSpPr>
            <p:nvPr/>
          </p:nvSpPr>
          <p:spPr bwMode="auto">
            <a:xfrm>
              <a:off x="4799" y="2341"/>
              <a:ext cx="142" cy="126"/>
            </a:xfrm>
            <a:custGeom>
              <a:avLst/>
              <a:gdLst/>
              <a:ahLst/>
              <a:cxnLst>
                <a:cxn ang="0">
                  <a:pos x="142" y="62"/>
                </a:cxn>
                <a:cxn ang="0">
                  <a:pos x="139" y="52"/>
                </a:cxn>
                <a:cxn ang="0">
                  <a:pos x="133" y="46"/>
                </a:cxn>
                <a:cxn ang="0">
                  <a:pos x="130" y="40"/>
                </a:cxn>
                <a:cxn ang="0">
                  <a:pos x="124" y="34"/>
                </a:cxn>
                <a:cxn ang="0">
                  <a:pos x="120" y="28"/>
                </a:cxn>
                <a:cxn ang="0">
                  <a:pos x="117" y="22"/>
                </a:cxn>
                <a:cxn ang="0">
                  <a:pos x="114" y="15"/>
                </a:cxn>
                <a:cxn ang="0">
                  <a:pos x="102" y="6"/>
                </a:cxn>
                <a:cxn ang="0">
                  <a:pos x="87" y="0"/>
                </a:cxn>
                <a:cxn ang="0">
                  <a:pos x="68" y="3"/>
                </a:cxn>
                <a:cxn ang="0">
                  <a:pos x="53" y="12"/>
                </a:cxn>
                <a:cxn ang="0">
                  <a:pos x="37" y="25"/>
                </a:cxn>
                <a:cxn ang="0">
                  <a:pos x="31" y="43"/>
                </a:cxn>
                <a:cxn ang="0">
                  <a:pos x="31" y="71"/>
                </a:cxn>
                <a:cxn ang="0">
                  <a:pos x="34" y="102"/>
                </a:cxn>
                <a:cxn ang="0">
                  <a:pos x="19" y="40"/>
                </a:cxn>
                <a:cxn ang="0">
                  <a:pos x="13" y="46"/>
                </a:cxn>
                <a:cxn ang="0">
                  <a:pos x="10" y="49"/>
                </a:cxn>
                <a:cxn ang="0">
                  <a:pos x="7" y="55"/>
                </a:cxn>
                <a:cxn ang="0">
                  <a:pos x="4" y="62"/>
                </a:cxn>
                <a:cxn ang="0">
                  <a:pos x="0" y="80"/>
                </a:cxn>
                <a:cxn ang="0">
                  <a:pos x="4" y="98"/>
                </a:cxn>
                <a:cxn ang="0">
                  <a:pos x="13" y="111"/>
                </a:cxn>
                <a:cxn ang="0">
                  <a:pos x="31" y="123"/>
                </a:cxn>
                <a:cxn ang="0">
                  <a:pos x="65" y="126"/>
                </a:cxn>
                <a:cxn ang="0">
                  <a:pos x="74" y="123"/>
                </a:cxn>
                <a:cxn ang="0">
                  <a:pos x="87" y="123"/>
                </a:cxn>
                <a:cxn ang="0">
                  <a:pos x="96" y="120"/>
                </a:cxn>
                <a:cxn ang="0">
                  <a:pos x="111" y="117"/>
                </a:cxn>
                <a:cxn ang="0">
                  <a:pos x="127" y="108"/>
                </a:cxn>
                <a:cxn ang="0">
                  <a:pos x="139" y="92"/>
                </a:cxn>
                <a:cxn ang="0">
                  <a:pos x="142" y="77"/>
                </a:cxn>
              </a:cxnLst>
              <a:rect l="0" t="0" r="r" b="b"/>
              <a:pathLst>
                <a:path w="142" h="126">
                  <a:moveTo>
                    <a:pt x="142" y="65"/>
                  </a:moveTo>
                  <a:lnTo>
                    <a:pt x="142" y="62"/>
                  </a:lnTo>
                  <a:lnTo>
                    <a:pt x="139" y="58"/>
                  </a:lnTo>
                  <a:lnTo>
                    <a:pt x="139" y="52"/>
                  </a:lnTo>
                  <a:lnTo>
                    <a:pt x="136" y="49"/>
                  </a:lnTo>
                  <a:lnTo>
                    <a:pt x="133" y="46"/>
                  </a:lnTo>
                  <a:lnTo>
                    <a:pt x="133" y="43"/>
                  </a:lnTo>
                  <a:lnTo>
                    <a:pt x="130" y="40"/>
                  </a:lnTo>
                  <a:lnTo>
                    <a:pt x="127" y="37"/>
                  </a:lnTo>
                  <a:lnTo>
                    <a:pt x="124" y="34"/>
                  </a:lnTo>
                  <a:lnTo>
                    <a:pt x="124" y="31"/>
                  </a:lnTo>
                  <a:lnTo>
                    <a:pt x="120" y="28"/>
                  </a:lnTo>
                  <a:lnTo>
                    <a:pt x="120" y="25"/>
                  </a:lnTo>
                  <a:lnTo>
                    <a:pt x="117" y="22"/>
                  </a:lnTo>
                  <a:lnTo>
                    <a:pt x="117" y="18"/>
                  </a:lnTo>
                  <a:lnTo>
                    <a:pt x="114" y="15"/>
                  </a:lnTo>
                  <a:lnTo>
                    <a:pt x="111" y="12"/>
                  </a:lnTo>
                  <a:lnTo>
                    <a:pt x="102" y="6"/>
                  </a:lnTo>
                  <a:lnTo>
                    <a:pt x="96" y="3"/>
                  </a:lnTo>
                  <a:lnTo>
                    <a:pt x="87" y="0"/>
                  </a:lnTo>
                  <a:lnTo>
                    <a:pt x="77" y="0"/>
                  </a:lnTo>
                  <a:lnTo>
                    <a:pt x="68" y="3"/>
                  </a:lnTo>
                  <a:lnTo>
                    <a:pt x="59" y="6"/>
                  </a:lnTo>
                  <a:lnTo>
                    <a:pt x="53" y="12"/>
                  </a:lnTo>
                  <a:lnTo>
                    <a:pt x="44" y="18"/>
                  </a:lnTo>
                  <a:lnTo>
                    <a:pt x="37" y="25"/>
                  </a:lnTo>
                  <a:lnTo>
                    <a:pt x="31" y="31"/>
                  </a:lnTo>
                  <a:lnTo>
                    <a:pt x="31" y="43"/>
                  </a:lnTo>
                  <a:lnTo>
                    <a:pt x="28" y="55"/>
                  </a:lnTo>
                  <a:lnTo>
                    <a:pt x="31" y="71"/>
                  </a:lnTo>
                  <a:lnTo>
                    <a:pt x="31" y="86"/>
                  </a:lnTo>
                  <a:lnTo>
                    <a:pt x="34" y="102"/>
                  </a:lnTo>
                  <a:lnTo>
                    <a:pt x="34" y="117"/>
                  </a:lnTo>
                  <a:lnTo>
                    <a:pt x="19" y="40"/>
                  </a:lnTo>
                  <a:lnTo>
                    <a:pt x="16" y="43"/>
                  </a:lnTo>
                  <a:lnTo>
                    <a:pt x="13" y="46"/>
                  </a:lnTo>
                  <a:lnTo>
                    <a:pt x="10" y="46"/>
                  </a:lnTo>
                  <a:lnTo>
                    <a:pt x="10" y="49"/>
                  </a:lnTo>
                  <a:lnTo>
                    <a:pt x="7" y="52"/>
                  </a:lnTo>
                  <a:lnTo>
                    <a:pt x="7" y="55"/>
                  </a:lnTo>
                  <a:lnTo>
                    <a:pt x="4" y="58"/>
                  </a:lnTo>
                  <a:lnTo>
                    <a:pt x="4" y="62"/>
                  </a:lnTo>
                  <a:lnTo>
                    <a:pt x="0" y="71"/>
                  </a:lnTo>
                  <a:lnTo>
                    <a:pt x="0" y="80"/>
                  </a:lnTo>
                  <a:lnTo>
                    <a:pt x="0" y="89"/>
                  </a:lnTo>
                  <a:lnTo>
                    <a:pt x="4" y="98"/>
                  </a:lnTo>
                  <a:lnTo>
                    <a:pt x="10" y="105"/>
                  </a:lnTo>
                  <a:lnTo>
                    <a:pt x="13" y="111"/>
                  </a:lnTo>
                  <a:lnTo>
                    <a:pt x="22" y="117"/>
                  </a:lnTo>
                  <a:lnTo>
                    <a:pt x="31" y="123"/>
                  </a:lnTo>
                  <a:lnTo>
                    <a:pt x="59" y="126"/>
                  </a:lnTo>
                  <a:lnTo>
                    <a:pt x="65" y="126"/>
                  </a:lnTo>
                  <a:lnTo>
                    <a:pt x="68" y="126"/>
                  </a:lnTo>
                  <a:lnTo>
                    <a:pt x="74" y="123"/>
                  </a:lnTo>
                  <a:lnTo>
                    <a:pt x="80" y="123"/>
                  </a:lnTo>
                  <a:lnTo>
                    <a:pt x="87" y="123"/>
                  </a:lnTo>
                  <a:lnTo>
                    <a:pt x="93" y="120"/>
                  </a:lnTo>
                  <a:lnTo>
                    <a:pt x="96" y="120"/>
                  </a:lnTo>
                  <a:lnTo>
                    <a:pt x="102" y="120"/>
                  </a:lnTo>
                  <a:lnTo>
                    <a:pt x="111" y="117"/>
                  </a:lnTo>
                  <a:lnTo>
                    <a:pt x="120" y="114"/>
                  </a:lnTo>
                  <a:lnTo>
                    <a:pt x="127" y="108"/>
                  </a:lnTo>
                  <a:lnTo>
                    <a:pt x="133" y="102"/>
                  </a:lnTo>
                  <a:lnTo>
                    <a:pt x="139" y="92"/>
                  </a:lnTo>
                  <a:lnTo>
                    <a:pt x="142" y="83"/>
                  </a:lnTo>
                  <a:lnTo>
                    <a:pt x="142" y="77"/>
                  </a:lnTo>
                  <a:lnTo>
                    <a:pt x="142" y="65"/>
                  </a:lnTo>
                  <a:close/>
                </a:path>
              </a:pathLst>
            </a:custGeom>
            <a:solidFill>
              <a:srgbClr val="BFFFD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33" name="Freeform 49"/>
            <p:cNvSpPr>
              <a:spLocks noEditPoints="1"/>
            </p:cNvSpPr>
            <p:nvPr/>
          </p:nvSpPr>
          <p:spPr bwMode="auto">
            <a:xfrm>
              <a:off x="4590" y="2418"/>
              <a:ext cx="865" cy="766"/>
            </a:xfrm>
            <a:custGeom>
              <a:avLst/>
              <a:gdLst/>
              <a:ahLst/>
              <a:cxnLst>
                <a:cxn ang="0">
                  <a:pos x="810" y="415"/>
                </a:cxn>
                <a:cxn ang="0">
                  <a:pos x="643" y="480"/>
                </a:cxn>
                <a:cxn ang="0">
                  <a:pos x="668" y="440"/>
                </a:cxn>
                <a:cxn ang="0">
                  <a:pos x="745" y="375"/>
                </a:cxn>
                <a:cxn ang="0">
                  <a:pos x="730" y="323"/>
                </a:cxn>
                <a:cxn ang="0">
                  <a:pos x="727" y="292"/>
                </a:cxn>
                <a:cxn ang="0">
                  <a:pos x="714" y="234"/>
                </a:cxn>
                <a:cxn ang="0">
                  <a:pos x="631" y="234"/>
                </a:cxn>
                <a:cxn ang="0">
                  <a:pos x="591" y="240"/>
                </a:cxn>
                <a:cxn ang="0">
                  <a:pos x="677" y="172"/>
                </a:cxn>
                <a:cxn ang="0">
                  <a:pos x="680" y="129"/>
                </a:cxn>
                <a:cxn ang="0">
                  <a:pos x="622" y="98"/>
                </a:cxn>
                <a:cxn ang="0">
                  <a:pos x="480" y="148"/>
                </a:cxn>
                <a:cxn ang="0">
                  <a:pos x="496" y="132"/>
                </a:cxn>
                <a:cxn ang="0">
                  <a:pos x="563" y="52"/>
                </a:cxn>
                <a:cxn ang="0">
                  <a:pos x="517" y="9"/>
                </a:cxn>
                <a:cxn ang="0">
                  <a:pos x="406" y="46"/>
                </a:cxn>
                <a:cxn ang="0">
                  <a:pos x="360" y="31"/>
                </a:cxn>
                <a:cxn ang="0">
                  <a:pos x="308" y="0"/>
                </a:cxn>
                <a:cxn ang="0">
                  <a:pos x="163" y="98"/>
                </a:cxn>
                <a:cxn ang="0">
                  <a:pos x="74" y="181"/>
                </a:cxn>
                <a:cxn ang="0">
                  <a:pos x="93" y="234"/>
                </a:cxn>
                <a:cxn ang="0">
                  <a:pos x="105" y="261"/>
                </a:cxn>
                <a:cxn ang="0">
                  <a:pos x="22" y="326"/>
                </a:cxn>
                <a:cxn ang="0">
                  <a:pos x="19" y="372"/>
                </a:cxn>
                <a:cxn ang="0">
                  <a:pos x="22" y="394"/>
                </a:cxn>
                <a:cxn ang="0">
                  <a:pos x="3" y="409"/>
                </a:cxn>
                <a:cxn ang="0">
                  <a:pos x="12" y="465"/>
                </a:cxn>
                <a:cxn ang="0">
                  <a:pos x="56" y="483"/>
                </a:cxn>
                <a:cxn ang="0">
                  <a:pos x="86" y="480"/>
                </a:cxn>
                <a:cxn ang="0">
                  <a:pos x="117" y="511"/>
                </a:cxn>
                <a:cxn ang="0">
                  <a:pos x="71" y="557"/>
                </a:cxn>
                <a:cxn ang="0">
                  <a:pos x="43" y="594"/>
                </a:cxn>
                <a:cxn ang="0">
                  <a:pos x="68" y="646"/>
                </a:cxn>
                <a:cxn ang="0">
                  <a:pos x="169" y="634"/>
                </a:cxn>
                <a:cxn ang="0">
                  <a:pos x="191" y="637"/>
                </a:cxn>
                <a:cxn ang="0">
                  <a:pos x="160" y="677"/>
                </a:cxn>
                <a:cxn ang="0">
                  <a:pos x="188" y="729"/>
                </a:cxn>
                <a:cxn ang="0">
                  <a:pos x="243" y="723"/>
                </a:cxn>
                <a:cxn ang="0">
                  <a:pos x="265" y="732"/>
                </a:cxn>
                <a:cxn ang="0">
                  <a:pos x="329" y="711"/>
                </a:cxn>
                <a:cxn ang="0">
                  <a:pos x="339" y="705"/>
                </a:cxn>
                <a:cxn ang="0">
                  <a:pos x="336" y="726"/>
                </a:cxn>
                <a:cxn ang="0">
                  <a:pos x="388" y="766"/>
                </a:cxn>
                <a:cxn ang="0">
                  <a:pos x="471" y="751"/>
                </a:cxn>
                <a:cxn ang="0">
                  <a:pos x="496" y="745"/>
                </a:cxn>
                <a:cxn ang="0">
                  <a:pos x="554" y="751"/>
                </a:cxn>
                <a:cxn ang="0">
                  <a:pos x="794" y="548"/>
                </a:cxn>
                <a:cxn ang="0">
                  <a:pos x="862" y="455"/>
                </a:cxn>
                <a:cxn ang="0">
                  <a:pos x="425" y="508"/>
                </a:cxn>
                <a:cxn ang="0">
                  <a:pos x="437" y="498"/>
                </a:cxn>
                <a:cxn ang="0">
                  <a:pos x="434" y="505"/>
                </a:cxn>
                <a:cxn ang="0">
                  <a:pos x="280" y="317"/>
                </a:cxn>
                <a:cxn ang="0">
                  <a:pos x="246" y="338"/>
                </a:cxn>
                <a:cxn ang="0">
                  <a:pos x="231" y="341"/>
                </a:cxn>
                <a:cxn ang="0">
                  <a:pos x="265" y="320"/>
                </a:cxn>
                <a:cxn ang="0">
                  <a:pos x="536" y="628"/>
                </a:cxn>
                <a:cxn ang="0">
                  <a:pos x="551" y="615"/>
                </a:cxn>
                <a:cxn ang="0">
                  <a:pos x="566" y="615"/>
                </a:cxn>
                <a:cxn ang="0">
                  <a:pos x="776" y="443"/>
                </a:cxn>
                <a:cxn ang="0">
                  <a:pos x="776" y="443"/>
                </a:cxn>
              </a:cxnLst>
              <a:rect l="0" t="0" r="r" b="b"/>
              <a:pathLst>
                <a:path w="865" h="766">
                  <a:moveTo>
                    <a:pt x="862" y="446"/>
                  </a:moveTo>
                  <a:lnTo>
                    <a:pt x="856" y="437"/>
                  </a:lnTo>
                  <a:lnTo>
                    <a:pt x="853" y="431"/>
                  </a:lnTo>
                  <a:lnTo>
                    <a:pt x="843" y="425"/>
                  </a:lnTo>
                  <a:lnTo>
                    <a:pt x="837" y="421"/>
                  </a:lnTo>
                  <a:lnTo>
                    <a:pt x="828" y="418"/>
                  </a:lnTo>
                  <a:lnTo>
                    <a:pt x="819" y="415"/>
                  </a:lnTo>
                  <a:lnTo>
                    <a:pt x="810" y="415"/>
                  </a:lnTo>
                  <a:lnTo>
                    <a:pt x="800" y="418"/>
                  </a:lnTo>
                  <a:lnTo>
                    <a:pt x="791" y="421"/>
                  </a:lnTo>
                  <a:lnTo>
                    <a:pt x="767" y="431"/>
                  </a:lnTo>
                  <a:lnTo>
                    <a:pt x="742" y="440"/>
                  </a:lnTo>
                  <a:lnTo>
                    <a:pt x="717" y="449"/>
                  </a:lnTo>
                  <a:lnTo>
                    <a:pt x="693" y="458"/>
                  </a:lnTo>
                  <a:lnTo>
                    <a:pt x="668" y="468"/>
                  </a:lnTo>
                  <a:lnTo>
                    <a:pt x="643" y="480"/>
                  </a:lnTo>
                  <a:lnTo>
                    <a:pt x="619" y="489"/>
                  </a:lnTo>
                  <a:lnTo>
                    <a:pt x="594" y="498"/>
                  </a:lnTo>
                  <a:lnTo>
                    <a:pt x="606" y="489"/>
                  </a:lnTo>
                  <a:lnTo>
                    <a:pt x="619" y="477"/>
                  </a:lnTo>
                  <a:lnTo>
                    <a:pt x="631" y="468"/>
                  </a:lnTo>
                  <a:lnTo>
                    <a:pt x="643" y="458"/>
                  </a:lnTo>
                  <a:lnTo>
                    <a:pt x="656" y="449"/>
                  </a:lnTo>
                  <a:lnTo>
                    <a:pt x="668" y="440"/>
                  </a:lnTo>
                  <a:lnTo>
                    <a:pt x="680" y="434"/>
                  </a:lnTo>
                  <a:lnTo>
                    <a:pt x="693" y="425"/>
                  </a:lnTo>
                  <a:lnTo>
                    <a:pt x="736" y="391"/>
                  </a:lnTo>
                  <a:lnTo>
                    <a:pt x="736" y="388"/>
                  </a:lnTo>
                  <a:lnTo>
                    <a:pt x="739" y="385"/>
                  </a:lnTo>
                  <a:lnTo>
                    <a:pt x="742" y="381"/>
                  </a:lnTo>
                  <a:lnTo>
                    <a:pt x="742" y="378"/>
                  </a:lnTo>
                  <a:lnTo>
                    <a:pt x="745" y="375"/>
                  </a:lnTo>
                  <a:lnTo>
                    <a:pt x="745" y="369"/>
                  </a:lnTo>
                  <a:lnTo>
                    <a:pt x="745" y="366"/>
                  </a:lnTo>
                  <a:lnTo>
                    <a:pt x="745" y="363"/>
                  </a:lnTo>
                  <a:lnTo>
                    <a:pt x="748" y="354"/>
                  </a:lnTo>
                  <a:lnTo>
                    <a:pt x="745" y="345"/>
                  </a:lnTo>
                  <a:lnTo>
                    <a:pt x="742" y="335"/>
                  </a:lnTo>
                  <a:lnTo>
                    <a:pt x="736" y="329"/>
                  </a:lnTo>
                  <a:lnTo>
                    <a:pt x="730" y="323"/>
                  </a:lnTo>
                  <a:lnTo>
                    <a:pt x="723" y="317"/>
                  </a:lnTo>
                  <a:lnTo>
                    <a:pt x="714" y="314"/>
                  </a:lnTo>
                  <a:lnTo>
                    <a:pt x="705" y="311"/>
                  </a:lnTo>
                  <a:lnTo>
                    <a:pt x="705" y="311"/>
                  </a:lnTo>
                  <a:lnTo>
                    <a:pt x="711" y="308"/>
                  </a:lnTo>
                  <a:lnTo>
                    <a:pt x="717" y="301"/>
                  </a:lnTo>
                  <a:lnTo>
                    <a:pt x="720" y="298"/>
                  </a:lnTo>
                  <a:lnTo>
                    <a:pt x="727" y="292"/>
                  </a:lnTo>
                  <a:lnTo>
                    <a:pt x="730" y="286"/>
                  </a:lnTo>
                  <a:lnTo>
                    <a:pt x="730" y="277"/>
                  </a:lnTo>
                  <a:lnTo>
                    <a:pt x="730" y="271"/>
                  </a:lnTo>
                  <a:lnTo>
                    <a:pt x="730" y="265"/>
                  </a:lnTo>
                  <a:lnTo>
                    <a:pt x="730" y="255"/>
                  </a:lnTo>
                  <a:lnTo>
                    <a:pt x="727" y="249"/>
                  </a:lnTo>
                  <a:lnTo>
                    <a:pt x="720" y="240"/>
                  </a:lnTo>
                  <a:lnTo>
                    <a:pt x="714" y="234"/>
                  </a:lnTo>
                  <a:lnTo>
                    <a:pt x="708" y="228"/>
                  </a:lnTo>
                  <a:lnTo>
                    <a:pt x="699" y="225"/>
                  </a:lnTo>
                  <a:lnTo>
                    <a:pt x="690" y="221"/>
                  </a:lnTo>
                  <a:lnTo>
                    <a:pt x="680" y="221"/>
                  </a:lnTo>
                  <a:lnTo>
                    <a:pt x="671" y="225"/>
                  </a:lnTo>
                  <a:lnTo>
                    <a:pt x="650" y="231"/>
                  </a:lnTo>
                  <a:lnTo>
                    <a:pt x="640" y="231"/>
                  </a:lnTo>
                  <a:lnTo>
                    <a:pt x="631" y="234"/>
                  </a:lnTo>
                  <a:lnTo>
                    <a:pt x="622" y="237"/>
                  </a:lnTo>
                  <a:lnTo>
                    <a:pt x="613" y="240"/>
                  </a:lnTo>
                  <a:lnTo>
                    <a:pt x="603" y="243"/>
                  </a:lnTo>
                  <a:lnTo>
                    <a:pt x="594" y="246"/>
                  </a:lnTo>
                  <a:lnTo>
                    <a:pt x="585" y="249"/>
                  </a:lnTo>
                  <a:lnTo>
                    <a:pt x="573" y="252"/>
                  </a:lnTo>
                  <a:lnTo>
                    <a:pt x="582" y="246"/>
                  </a:lnTo>
                  <a:lnTo>
                    <a:pt x="591" y="240"/>
                  </a:lnTo>
                  <a:lnTo>
                    <a:pt x="600" y="234"/>
                  </a:lnTo>
                  <a:lnTo>
                    <a:pt x="613" y="231"/>
                  </a:lnTo>
                  <a:lnTo>
                    <a:pt x="622" y="225"/>
                  </a:lnTo>
                  <a:lnTo>
                    <a:pt x="631" y="218"/>
                  </a:lnTo>
                  <a:lnTo>
                    <a:pt x="640" y="212"/>
                  </a:lnTo>
                  <a:lnTo>
                    <a:pt x="650" y="206"/>
                  </a:lnTo>
                  <a:lnTo>
                    <a:pt x="674" y="178"/>
                  </a:lnTo>
                  <a:lnTo>
                    <a:pt x="677" y="172"/>
                  </a:lnTo>
                  <a:lnTo>
                    <a:pt x="680" y="166"/>
                  </a:lnTo>
                  <a:lnTo>
                    <a:pt x="683" y="163"/>
                  </a:lnTo>
                  <a:lnTo>
                    <a:pt x="683" y="157"/>
                  </a:lnTo>
                  <a:lnTo>
                    <a:pt x="683" y="151"/>
                  </a:lnTo>
                  <a:lnTo>
                    <a:pt x="683" y="145"/>
                  </a:lnTo>
                  <a:lnTo>
                    <a:pt x="683" y="138"/>
                  </a:lnTo>
                  <a:lnTo>
                    <a:pt x="680" y="135"/>
                  </a:lnTo>
                  <a:lnTo>
                    <a:pt x="680" y="129"/>
                  </a:lnTo>
                  <a:lnTo>
                    <a:pt x="674" y="120"/>
                  </a:lnTo>
                  <a:lnTo>
                    <a:pt x="671" y="114"/>
                  </a:lnTo>
                  <a:lnTo>
                    <a:pt x="665" y="108"/>
                  </a:lnTo>
                  <a:lnTo>
                    <a:pt x="656" y="101"/>
                  </a:lnTo>
                  <a:lnTo>
                    <a:pt x="646" y="98"/>
                  </a:lnTo>
                  <a:lnTo>
                    <a:pt x="640" y="98"/>
                  </a:lnTo>
                  <a:lnTo>
                    <a:pt x="631" y="98"/>
                  </a:lnTo>
                  <a:lnTo>
                    <a:pt x="622" y="98"/>
                  </a:lnTo>
                  <a:lnTo>
                    <a:pt x="603" y="105"/>
                  </a:lnTo>
                  <a:lnTo>
                    <a:pt x="585" y="111"/>
                  </a:lnTo>
                  <a:lnTo>
                    <a:pt x="566" y="117"/>
                  </a:lnTo>
                  <a:lnTo>
                    <a:pt x="551" y="123"/>
                  </a:lnTo>
                  <a:lnTo>
                    <a:pt x="533" y="129"/>
                  </a:lnTo>
                  <a:lnTo>
                    <a:pt x="517" y="135"/>
                  </a:lnTo>
                  <a:lnTo>
                    <a:pt x="499" y="141"/>
                  </a:lnTo>
                  <a:lnTo>
                    <a:pt x="480" y="148"/>
                  </a:lnTo>
                  <a:lnTo>
                    <a:pt x="465" y="154"/>
                  </a:lnTo>
                  <a:lnTo>
                    <a:pt x="468" y="151"/>
                  </a:lnTo>
                  <a:lnTo>
                    <a:pt x="474" y="148"/>
                  </a:lnTo>
                  <a:lnTo>
                    <a:pt x="477" y="145"/>
                  </a:lnTo>
                  <a:lnTo>
                    <a:pt x="483" y="141"/>
                  </a:lnTo>
                  <a:lnTo>
                    <a:pt x="486" y="138"/>
                  </a:lnTo>
                  <a:lnTo>
                    <a:pt x="493" y="135"/>
                  </a:lnTo>
                  <a:lnTo>
                    <a:pt x="496" y="132"/>
                  </a:lnTo>
                  <a:lnTo>
                    <a:pt x="502" y="129"/>
                  </a:lnTo>
                  <a:lnTo>
                    <a:pt x="551" y="86"/>
                  </a:lnTo>
                  <a:lnTo>
                    <a:pt x="554" y="80"/>
                  </a:lnTo>
                  <a:lnTo>
                    <a:pt x="557" y="77"/>
                  </a:lnTo>
                  <a:lnTo>
                    <a:pt x="560" y="71"/>
                  </a:lnTo>
                  <a:lnTo>
                    <a:pt x="563" y="65"/>
                  </a:lnTo>
                  <a:lnTo>
                    <a:pt x="563" y="58"/>
                  </a:lnTo>
                  <a:lnTo>
                    <a:pt x="563" y="52"/>
                  </a:lnTo>
                  <a:lnTo>
                    <a:pt x="563" y="46"/>
                  </a:lnTo>
                  <a:lnTo>
                    <a:pt x="560" y="40"/>
                  </a:lnTo>
                  <a:lnTo>
                    <a:pt x="557" y="31"/>
                  </a:lnTo>
                  <a:lnTo>
                    <a:pt x="551" y="21"/>
                  </a:lnTo>
                  <a:lnTo>
                    <a:pt x="545" y="15"/>
                  </a:lnTo>
                  <a:lnTo>
                    <a:pt x="536" y="12"/>
                  </a:lnTo>
                  <a:lnTo>
                    <a:pt x="526" y="9"/>
                  </a:lnTo>
                  <a:lnTo>
                    <a:pt x="517" y="9"/>
                  </a:lnTo>
                  <a:lnTo>
                    <a:pt x="508" y="9"/>
                  </a:lnTo>
                  <a:lnTo>
                    <a:pt x="499" y="12"/>
                  </a:lnTo>
                  <a:lnTo>
                    <a:pt x="480" y="18"/>
                  </a:lnTo>
                  <a:lnTo>
                    <a:pt x="465" y="25"/>
                  </a:lnTo>
                  <a:lnTo>
                    <a:pt x="450" y="31"/>
                  </a:lnTo>
                  <a:lnTo>
                    <a:pt x="434" y="34"/>
                  </a:lnTo>
                  <a:lnTo>
                    <a:pt x="419" y="40"/>
                  </a:lnTo>
                  <a:lnTo>
                    <a:pt x="406" y="46"/>
                  </a:lnTo>
                  <a:lnTo>
                    <a:pt x="391" y="52"/>
                  </a:lnTo>
                  <a:lnTo>
                    <a:pt x="376" y="55"/>
                  </a:lnTo>
                  <a:lnTo>
                    <a:pt x="360" y="61"/>
                  </a:lnTo>
                  <a:lnTo>
                    <a:pt x="363" y="55"/>
                  </a:lnTo>
                  <a:lnTo>
                    <a:pt x="363" y="49"/>
                  </a:lnTo>
                  <a:lnTo>
                    <a:pt x="363" y="43"/>
                  </a:lnTo>
                  <a:lnTo>
                    <a:pt x="363" y="37"/>
                  </a:lnTo>
                  <a:lnTo>
                    <a:pt x="360" y="31"/>
                  </a:lnTo>
                  <a:lnTo>
                    <a:pt x="357" y="25"/>
                  </a:lnTo>
                  <a:lnTo>
                    <a:pt x="354" y="18"/>
                  </a:lnTo>
                  <a:lnTo>
                    <a:pt x="351" y="12"/>
                  </a:lnTo>
                  <a:lnTo>
                    <a:pt x="342" y="6"/>
                  </a:lnTo>
                  <a:lnTo>
                    <a:pt x="336" y="3"/>
                  </a:lnTo>
                  <a:lnTo>
                    <a:pt x="326" y="0"/>
                  </a:lnTo>
                  <a:lnTo>
                    <a:pt x="317" y="0"/>
                  </a:lnTo>
                  <a:lnTo>
                    <a:pt x="308" y="0"/>
                  </a:lnTo>
                  <a:lnTo>
                    <a:pt x="299" y="3"/>
                  </a:lnTo>
                  <a:lnTo>
                    <a:pt x="293" y="6"/>
                  </a:lnTo>
                  <a:lnTo>
                    <a:pt x="283" y="12"/>
                  </a:lnTo>
                  <a:lnTo>
                    <a:pt x="259" y="28"/>
                  </a:lnTo>
                  <a:lnTo>
                    <a:pt x="234" y="46"/>
                  </a:lnTo>
                  <a:lnTo>
                    <a:pt x="209" y="61"/>
                  </a:lnTo>
                  <a:lnTo>
                    <a:pt x="188" y="80"/>
                  </a:lnTo>
                  <a:lnTo>
                    <a:pt x="163" y="98"/>
                  </a:lnTo>
                  <a:lnTo>
                    <a:pt x="139" y="117"/>
                  </a:lnTo>
                  <a:lnTo>
                    <a:pt x="117" y="135"/>
                  </a:lnTo>
                  <a:lnTo>
                    <a:pt x="93" y="154"/>
                  </a:lnTo>
                  <a:lnTo>
                    <a:pt x="86" y="160"/>
                  </a:lnTo>
                  <a:lnTo>
                    <a:pt x="83" y="166"/>
                  </a:lnTo>
                  <a:lnTo>
                    <a:pt x="77" y="169"/>
                  </a:lnTo>
                  <a:lnTo>
                    <a:pt x="74" y="175"/>
                  </a:lnTo>
                  <a:lnTo>
                    <a:pt x="74" y="181"/>
                  </a:lnTo>
                  <a:lnTo>
                    <a:pt x="71" y="188"/>
                  </a:lnTo>
                  <a:lnTo>
                    <a:pt x="71" y="194"/>
                  </a:lnTo>
                  <a:lnTo>
                    <a:pt x="71" y="200"/>
                  </a:lnTo>
                  <a:lnTo>
                    <a:pt x="71" y="206"/>
                  </a:lnTo>
                  <a:lnTo>
                    <a:pt x="74" y="215"/>
                  </a:lnTo>
                  <a:lnTo>
                    <a:pt x="80" y="221"/>
                  </a:lnTo>
                  <a:lnTo>
                    <a:pt x="86" y="231"/>
                  </a:lnTo>
                  <a:lnTo>
                    <a:pt x="93" y="234"/>
                  </a:lnTo>
                  <a:lnTo>
                    <a:pt x="99" y="240"/>
                  </a:lnTo>
                  <a:lnTo>
                    <a:pt x="108" y="243"/>
                  </a:lnTo>
                  <a:lnTo>
                    <a:pt x="117" y="243"/>
                  </a:lnTo>
                  <a:lnTo>
                    <a:pt x="126" y="240"/>
                  </a:lnTo>
                  <a:lnTo>
                    <a:pt x="145" y="237"/>
                  </a:lnTo>
                  <a:lnTo>
                    <a:pt x="133" y="246"/>
                  </a:lnTo>
                  <a:lnTo>
                    <a:pt x="117" y="252"/>
                  </a:lnTo>
                  <a:lnTo>
                    <a:pt x="105" y="261"/>
                  </a:lnTo>
                  <a:lnTo>
                    <a:pt x="93" y="271"/>
                  </a:lnTo>
                  <a:lnTo>
                    <a:pt x="80" y="280"/>
                  </a:lnTo>
                  <a:lnTo>
                    <a:pt x="68" y="289"/>
                  </a:lnTo>
                  <a:lnTo>
                    <a:pt x="56" y="298"/>
                  </a:lnTo>
                  <a:lnTo>
                    <a:pt x="43" y="308"/>
                  </a:lnTo>
                  <a:lnTo>
                    <a:pt x="31" y="317"/>
                  </a:lnTo>
                  <a:lnTo>
                    <a:pt x="28" y="320"/>
                  </a:lnTo>
                  <a:lnTo>
                    <a:pt x="22" y="326"/>
                  </a:lnTo>
                  <a:lnTo>
                    <a:pt x="19" y="332"/>
                  </a:lnTo>
                  <a:lnTo>
                    <a:pt x="16" y="338"/>
                  </a:lnTo>
                  <a:lnTo>
                    <a:pt x="16" y="348"/>
                  </a:lnTo>
                  <a:lnTo>
                    <a:pt x="12" y="354"/>
                  </a:lnTo>
                  <a:lnTo>
                    <a:pt x="16" y="360"/>
                  </a:lnTo>
                  <a:lnTo>
                    <a:pt x="16" y="369"/>
                  </a:lnTo>
                  <a:lnTo>
                    <a:pt x="16" y="369"/>
                  </a:lnTo>
                  <a:lnTo>
                    <a:pt x="19" y="372"/>
                  </a:lnTo>
                  <a:lnTo>
                    <a:pt x="19" y="375"/>
                  </a:lnTo>
                  <a:lnTo>
                    <a:pt x="22" y="378"/>
                  </a:lnTo>
                  <a:lnTo>
                    <a:pt x="22" y="381"/>
                  </a:lnTo>
                  <a:lnTo>
                    <a:pt x="25" y="381"/>
                  </a:lnTo>
                  <a:lnTo>
                    <a:pt x="25" y="385"/>
                  </a:lnTo>
                  <a:lnTo>
                    <a:pt x="28" y="388"/>
                  </a:lnTo>
                  <a:lnTo>
                    <a:pt x="25" y="391"/>
                  </a:lnTo>
                  <a:lnTo>
                    <a:pt x="22" y="394"/>
                  </a:lnTo>
                  <a:lnTo>
                    <a:pt x="19" y="397"/>
                  </a:lnTo>
                  <a:lnTo>
                    <a:pt x="16" y="403"/>
                  </a:lnTo>
                  <a:lnTo>
                    <a:pt x="12" y="406"/>
                  </a:lnTo>
                  <a:lnTo>
                    <a:pt x="9" y="409"/>
                  </a:lnTo>
                  <a:lnTo>
                    <a:pt x="6" y="412"/>
                  </a:lnTo>
                  <a:lnTo>
                    <a:pt x="6" y="418"/>
                  </a:lnTo>
                  <a:lnTo>
                    <a:pt x="9" y="403"/>
                  </a:lnTo>
                  <a:lnTo>
                    <a:pt x="3" y="409"/>
                  </a:lnTo>
                  <a:lnTo>
                    <a:pt x="0" y="415"/>
                  </a:lnTo>
                  <a:lnTo>
                    <a:pt x="0" y="425"/>
                  </a:lnTo>
                  <a:lnTo>
                    <a:pt x="0" y="431"/>
                  </a:lnTo>
                  <a:lnTo>
                    <a:pt x="0" y="440"/>
                  </a:lnTo>
                  <a:lnTo>
                    <a:pt x="0" y="446"/>
                  </a:lnTo>
                  <a:lnTo>
                    <a:pt x="3" y="455"/>
                  </a:lnTo>
                  <a:lnTo>
                    <a:pt x="9" y="461"/>
                  </a:lnTo>
                  <a:lnTo>
                    <a:pt x="12" y="465"/>
                  </a:lnTo>
                  <a:lnTo>
                    <a:pt x="16" y="471"/>
                  </a:lnTo>
                  <a:lnTo>
                    <a:pt x="22" y="474"/>
                  </a:lnTo>
                  <a:lnTo>
                    <a:pt x="28" y="477"/>
                  </a:lnTo>
                  <a:lnTo>
                    <a:pt x="31" y="480"/>
                  </a:lnTo>
                  <a:lnTo>
                    <a:pt x="37" y="483"/>
                  </a:lnTo>
                  <a:lnTo>
                    <a:pt x="43" y="483"/>
                  </a:lnTo>
                  <a:lnTo>
                    <a:pt x="49" y="483"/>
                  </a:lnTo>
                  <a:lnTo>
                    <a:pt x="56" y="483"/>
                  </a:lnTo>
                  <a:lnTo>
                    <a:pt x="77" y="480"/>
                  </a:lnTo>
                  <a:lnTo>
                    <a:pt x="80" y="480"/>
                  </a:lnTo>
                  <a:lnTo>
                    <a:pt x="80" y="480"/>
                  </a:lnTo>
                  <a:lnTo>
                    <a:pt x="83" y="480"/>
                  </a:lnTo>
                  <a:lnTo>
                    <a:pt x="83" y="480"/>
                  </a:lnTo>
                  <a:lnTo>
                    <a:pt x="83" y="480"/>
                  </a:lnTo>
                  <a:lnTo>
                    <a:pt x="86" y="480"/>
                  </a:lnTo>
                  <a:lnTo>
                    <a:pt x="86" y="480"/>
                  </a:lnTo>
                  <a:lnTo>
                    <a:pt x="89" y="480"/>
                  </a:lnTo>
                  <a:lnTo>
                    <a:pt x="93" y="486"/>
                  </a:lnTo>
                  <a:lnTo>
                    <a:pt x="93" y="492"/>
                  </a:lnTo>
                  <a:lnTo>
                    <a:pt x="99" y="495"/>
                  </a:lnTo>
                  <a:lnTo>
                    <a:pt x="102" y="501"/>
                  </a:lnTo>
                  <a:lnTo>
                    <a:pt x="108" y="505"/>
                  </a:lnTo>
                  <a:lnTo>
                    <a:pt x="111" y="508"/>
                  </a:lnTo>
                  <a:lnTo>
                    <a:pt x="117" y="511"/>
                  </a:lnTo>
                  <a:lnTo>
                    <a:pt x="123" y="511"/>
                  </a:lnTo>
                  <a:lnTo>
                    <a:pt x="117" y="517"/>
                  </a:lnTo>
                  <a:lnTo>
                    <a:pt x="108" y="523"/>
                  </a:lnTo>
                  <a:lnTo>
                    <a:pt x="102" y="529"/>
                  </a:lnTo>
                  <a:lnTo>
                    <a:pt x="93" y="535"/>
                  </a:lnTo>
                  <a:lnTo>
                    <a:pt x="86" y="541"/>
                  </a:lnTo>
                  <a:lnTo>
                    <a:pt x="80" y="551"/>
                  </a:lnTo>
                  <a:lnTo>
                    <a:pt x="71" y="557"/>
                  </a:lnTo>
                  <a:lnTo>
                    <a:pt x="65" y="563"/>
                  </a:lnTo>
                  <a:lnTo>
                    <a:pt x="56" y="572"/>
                  </a:lnTo>
                  <a:lnTo>
                    <a:pt x="52" y="575"/>
                  </a:lnTo>
                  <a:lnTo>
                    <a:pt x="49" y="578"/>
                  </a:lnTo>
                  <a:lnTo>
                    <a:pt x="49" y="581"/>
                  </a:lnTo>
                  <a:lnTo>
                    <a:pt x="46" y="585"/>
                  </a:lnTo>
                  <a:lnTo>
                    <a:pt x="46" y="591"/>
                  </a:lnTo>
                  <a:lnTo>
                    <a:pt x="43" y="594"/>
                  </a:lnTo>
                  <a:lnTo>
                    <a:pt x="43" y="597"/>
                  </a:lnTo>
                  <a:lnTo>
                    <a:pt x="43" y="600"/>
                  </a:lnTo>
                  <a:lnTo>
                    <a:pt x="43" y="609"/>
                  </a:lnTo>
                  <a:lnTo>
                    <a:pt x="46" y="618"/>
                  </a:lnTo>
                  <a:lnTo>
                    <a:pt x="49" y="628"/>
                  </a:lnTo>
                  <a:lnTo>
                    <a:pt x="56" y="634"/>
                  </a:lnTo>
                  <a:lnTo>
                    <a:pt x="62" y="640"/>
                  </a:lnTo>
                  <a:lnTo>
                    <a:pt x="68" y="646"/>
                  </a:lnTo>
                  <a:lnTo>
                    <a:pt x="77" y="649"/>
                  </a:lnTo>
                  <a:lnTo>
                    <a:pt x="86" y="649"/>
                  </a:lnTo>
                  <a:lnTo>
                    <a:pt x="111" y="649"/>
                  </a:lnTo>
                  <a:lnTo>
                    <a:pt x="123" y="646"/>
                  </a:lnTo>
                  <a:lnTo>
                    <a:pt x="136" y="643"/>
                  </a:lnTo>
                  <a:lnTo>
                    <a:pt x="145" y="640"/>
                  </a:lnTo>
                  <a:lnTo>
                    <a:pt x="157" y="637"/>
                  </a:lnTo>
                  <a:lnTo>
                    <a:pt x="169" y="634"/>
                  </a:lnTo>
                  <a:lnTo>
                    <a:pt x="182" y="631"/>
                  </a:lnTo>
                  <a:lnTo>
                    <a:pt x="194" y="628"/>
                  </a:lnTo>
                  <a:lnTo>
                    <a:pt x="203" y="625"/>
                  </a:lnTo>
                  <a:lnTo>
                    <a:pt x="203" y="628"/>
                  </a:lnTo>
                  <a:lnTo>
                    <a:pt x="200" y="631"/>
                  </a:lnTo>
                  <a:lnTo>
                    <a:pt x="197" y="634"/>
                  </a:lnTo>
                  <a:lnTo>
                    <a:pt x="194" y="634"/>
                  </a:lnTo>
                  <a:lnTo>
                    <a:pt x="191" y="637"/>
                  </a:lnTo>
                  <a:lnTo>
                    <a:pt x="188" y="640"/>
                  </a:lnTo>
                  <a:lnTo>
                    <a:pt x="185" y="643"/>
                  </a:lnTo>
                  <a:lnTo>
                    <a:pt x="182" y="646"/>
                  </a:lnTo>
                  <a:lnTo>
                    <a:pt x="176" y="652"/>
                  </a:lnTo>
                  <a:lnTo>
                    <a:pt x="169" y="655"/>
                  </a:lnTo>
                  <a:lnTo>
                    <a:pt x="166" y="661"/>
                  </a:lnTo>
                  <a:lnTo>
                    <a:pt x="163" y="668"/>
                  </a:lnTo>
                  <a:lnTo>
                    <a:pt x="160" y="677"/>
                  </a:lnTo>
                  <a:lnTo>
                    <a:pt x="160" y="683"/>
                  </a:lnTo>
                  <a:lnTo>
                    <a:pt x="160" y="689"/>
                  </a:lnTo>
                  <a:lnTo>
                    <a:pt x="160" y="695"/>
                  </a:lnTo>
                  <a:lnTo>
                    <a:pt x="163" y="705"/>
                  </a:lnTo>
                  <a:lnTo>
                    <a:pt x="166" y="711"/>
                  </a:lnTo>
                  <a:lnTo>
                    <a:pt x="173" y="720"/>
                  </a:lnTo>
                  <a:lnTo>
                    <a:pt x="179" y="726"/>
                  </a:lnTo>
                  <a:lnTo>
                    <a:pt x="188" y="729"/>
                  </a:lnTo>
                  <a:lnTo>
                    <a:pt x="197" y="732"/>
                  </a:lnTo>
                  <a:lnTo>
                    <a:pt x="206" y="732"/>
                  </a:lnTo>
                  <a:lnTo>
                    <a:pt x="213" y="732"/>
                  </a:lnTo>
                  <a:lnTo>
                    <a:pt x="222" y="729"/>
                  </a:lnTo>
                  <a:lnTo>
                    <a:pt x="240" y="723"/>
                  </a:lnTo>
                  <a:lnTo>
                    <a:pt x="240" y="723"/>
                  </a:lnTo>
                  <a:lnTo>
                    <a:pt x="240" y="723"/>
                  </a:lnTo>
                  <a:lnTo>
                    <a:pt x="243" y="723"/>
                  </a:lnTo>
                  <a:lnTo>
                    <a:pt x="243" y="723"/>
                  </a:lnTo>
                  <a:lnTo>
                    <a:pt x="243" y="723"/>
                  </a:lnTo>
                  <a:lnTo>
                    <a:pt x="246" y="723"/>
                  </a:lnTo>
                  <a:lnTo>
                    <a:pt x="246" y="720"/>
                  </a:lnTo>
                  <a:lnTo>
                    <a:pt x="246" y="720"/>
                  </a:lnTo>
                  <a:lnTo>
                    <a:pt x="253" y="726"/>
                  </a:lnTo>
                  <a:lnTo>
                    <a:pt x="259" y="729"/>
                  </a:lnTo>
                  <a:lnTo>
                    <a:pt x="265" y="732"/>
                  </a:lnTo>
                  <a:lnTo>
                    <a:pt x="271" y="732"/>
                  </a:lnTo>
                  <a:lnTo>
                    <a:pt x="280" y="732"/>
                  </a:lnTo>
                  <a:lnTo>
                    <a:pt x="286" y="732"/>
                  </a:lnTo>
                  <a:lnTo>
                    <a:pt x="293" y="732"/>
                  </a:lnTo>
                  <a:lnTo>
                    <a:pt x="302" y="729"/>
                  </a:lnTo>
                  <a:lnTo>
                    <a:pt x="302" y="726"/>
                  </a:lnTo>
                  <a:lnTo>
                    <a:pt x="302" y="726"/>
                  </a:lnTo>
                  <a:lnTo>
                    <a:pt x="329" y="711"/>
                  </a:lnTo>
                  <a:lnTo>
                    <a:pt x="333" y="708"/>
                  </a:lnTo>
                  <a:lnTo>
                    <a:pt x="333" y="708"/>
                  </a:lnTo>
                  <a:lnTo>
                    <a:pt x="333" y="708"/>
                  </a:lnTo>
                  <a:lnTo>
                    <a:pt x="336" y="708"/>
                  </a:lnTo>
                  <a:lnTo>
                    <a:pt x="336" y="708"/>
                  </a:lnTo>
                  <a:lnTo>
                    <a:pt x="336" y="708"/>
                  </a:lnTo>
                  <a:lnTo>
                    <a:pt x="336" y="708"/>
                  </a:lnTo>
                  <a:lnTo>
                    <a:pt x="339" y="705"/>
                  </a:lnTo>
                  <a:lnTo>
                    <a:pt x="336" y="708"/>
                  </a:lnTo>
                  <a:lnTo>
                    <a:pt x="336" y="711"/>
                  </a:lnTo>
                  <a:lnTo>
                    <a:pt x="336" y="714"/>
                  </a:lnTo>
                  <a:lnTo>
                    <a:pt x="336" y="717"/>
                  </a:lnTo>
                  <a:lnTo>
                    <a:pt x="336" y="720"/>
                  </a:lnTo>
                  <a:lnTo>
                    <a:pt x="336" y="720"/>
                  </a:lnTo>
                  <a:lnTo>
                    <a:pt x="336" y="723"/>
                  </a:lnTo>
                  <a:lnTo>
                    <a:pt x="336" y="726"/>
                  </a:lnTo>
                  <a:lnTo>
                    <a:pt x="339" y="735"/>
                  </a:lnTo>
                  <a:lnTo>
                    <a:pt x="342" y="745"/>
                  </a:lnTo>
                  <a:lnTo>
                    <a:pt x="348" y="751"/>
                  </a:lnTo>
                  <a:lnTo>
                    <a:pt x="354" y="757"/>
                  </a:lnTo>
                  <a:lnTo>
                    <a:pt x="360" y="763"/>
                  </a:lnTo>
                  <a:lnTo>
                    <a:pt x="369" y="766"/>
                  </a:lnTo>
                  <a:lnTo>
                    <a:pt x="379" y="766"/>
                  </a:lnTo>
                  <a:lnTo>
                    <a:pt x="388" y="766"/>
                  </a:lnTo>
                  <a:lnTo>
                    <a:pt x="400" y="766"/>
                  </a:lnTo>
                  <a:lnTo>
                    <a:pt x="410" y="763"/>
                  </a:lnTo>
                  <a:lnTo>
                    <a:pt x="419" y="760"/>
                  </a:lnTo>
                  <a:lnTo>
                    <a:pt x="431" y="757"/>
                  </a:lnTo>
                  <a:lnTo>
                    <a:pt x="440" y="757"/>
                  </a:lnTo>
                  <a:lnTo>
                    <a:pt x="450" y="754"/>
                  </a:lnTo>
                  <a:lnTo>
                    <a:pt x="462" y="754"/>
                  </a:lnTo>
                  <a:lnTo>
                    <a:pt x="471" y="751"/>
                  </a:lnTo>
                  <a:lnTo>
                    <a:pt x="483" y="748"/>
                  </a:lnTo>
                  <a:lnTo>
                    <a:pt x="483" y="748"/>
                  </a:lnTo>
                  <a:lnTo>
                    <a:pt x="486" y="748"/>
                  </a:lnTo>
                  <a:lnTo>
                    <a:pt x="490" y="748"/>
                  </a:lnTo>
                  <a:lnTo>
                    <a:pt x="490" y="748"/>
                  </a:lnTo>
                  <a:lnTo>
                    <a:pt x="493" y="745"/>
                  </a:lnTo>
                  <a:lnTo>
                    <a:pt x="496" y="745"/>
                  </a:lnTo>
                  <a:lnTo>
                    <a:pt x="496" y="745"/>
                  </a:lnTo>
                  <a:lnTo>
                    <a:pt x="499" y="741"/>
                  </a:lnTo>
                  <a:lnTo>
                    <a:pt x="505" y="748"/>
                  </a:lnTo>
                  <a:lnTo>
                    <a:pt x="514" y="751"/>
                  </a:lnTo>
                  <a:lnTo>
                    <a:pt x="520" y="754"/>
                  </a:lnTo>
                  <a:lnTo>
                    <a:pt x="530" y="757"/>
                  </a:lnTo>
                  <a:lnTo>
                    <a:pt x="539" y="757"/>
                  </a:lnTo>
                  <a:lnTo>
                    <a:pt x="545" y="754"/>
                  </a:lnTo>
                  <a:lnTo>
                    <a:pt x="554" y="751"/>
                  </a:lnTo>
                  <a:lnTo>
                    <a:pt x="560" y="745"/>
                  </a:lnTo>
                  <a:lnTo>
                    <a:pt x="594" y="717"/>
                  </a:lnTo>
                  <a:lnTo>
                    <a:pt x="628" y="686"/>
                  </a:lnTo>
                  <a:lnTo>
                    <a:pt x="659" y="658"/>
                  </a:lnTo>
                  <a:lnTo>
                    <a:pt x="693" y="631"/>
                  </a:lnTo>
                  <a:lnTo>
                    <a:pt x="727" y="603"/>
                  </a:lnTo>
                  <a:lnTo>
                    <a:pt x="760" y="575"/>
                  </a:lnTo>
                  <a:lnTo>
                    <a:pt x="794" y="548"/>
                  </a:lnTo>
                  <a:lnTo>
                    <a:pt x="828" y="520"/>
                  </a:lnTo>
                  <a:lnTo>
                    <a:pt x="859" y="483"/>
                  </a:lnTo>
                  <a:lnTo>
                    <a:pt x="862" y="477"/>
                  </a:lnTo>
                  <a:lnTo>
                    <a:pt x="862" y="474"/>
                  </a:lnTo>
                  <a:lnTo>
                    <a:pt x="862" y="471"/>
                  </a:lnTo>
                  <a:lnTo>
                    <a:pt x="865" y="465"/>
                  </a:lnTo>
                  <a:lnTo>
                    <a:pt x="865" y="461"/>
                  </a:lnTo>
                  <a:lnTo>
                    <a:pt x="862" y="455"/>
                  </a:lnTo>
                  <a:lnTo>
                    <a:pt x="862" y="452"/>
                  </a:lnTo>
                  <a:lnTo>
                    <a:pt x="862" y="446"/>
                  </a:lnTo>
                  <a:close/>
                  <a:moveTo>
                    <a:pt x="428" y="511"/>
                  </a:moveTo>
                  <a:lnTo>
                    <a:pt x="428" y="511"/>
                  </a:lnTo>
                  <a:lnTo>
                    <a:pt x="425" y="508"/>
                  </a:lnTo>
                  <a:lnTo>
                    <a:pt x="425" y="508"/>
                  </a:lnTo>
                  <a:lnTo>
                    <a:pt x="425" y="508"/>
                  </a:lnTo>
                  <a:lnTo>
                    <a:pt x="425" y="508"/>
                  </a:lnTo>
                  <a:lnTo>
                    <a:pt x="422" y="505"/>
                  </a:lnTo>
                  <a:lnTo>
                    <a:pt x="422" y="505"/>
                  </a:lnTo>
                  <a:lnTo>
                    <a:pt x="422" y="505"/>
                  </a:lnTo>
                  <a:lnTo>
                    <a:pt x="425" y="501"/>
                  </a:lnTo>
                  <a:lnTo>
                    <a:pt x="428" y="501"/>
                  </a:lnTo>
                  <a:lnTo>
                    <a:pt x="431" y="501"/>
                  </a:lnTo>
                  <a:lnTo>
                    <a:pt x="434" y="498"/>
                  </a:lnTo>
                  <a:lnTo>
                    <a:pt x="437" y="498"/>
                  </a:lnTo>
                  <a:lnTo>
                    <a:pt x="440" y="495"/>
                  </a:lnTo>
                  <a:lnTo>
                    <a:pt x="443" y="495"/>
                  </a:lnTo>
                  <a:lnTo>
                    <a:pt x="450" y="492"/>
                  </a:lnTo>
                  <a:lnTo>
                    <a:pt x="446" y="495"/>
                  </a:lnTo>
                  <a:lnTo>
                    <a:pt x="443" y="498"/>
                  </a:lnTo>
                  <a:lnTo>
                    <a:pt x="440" y="498"/>
                  </a:lnTo>
                  <a:lnTo>
                    <a:pt x="437" y="501"/>
                  </a:lnTo>
                  <a:lnTo>
                    <a:pt x="434" y="505"/>
                  </a:lnTo>
                  <a:lnTo>
                    <a:pt x="431" y="505"/>
                  </a:lnTo>
                  <a:lnTo>
                    <a:pt x="431" y="508"/>
                  </a:lnTo>
                  <a:lnTo>
                    <a:pt x="428" y="511"/>
                  </a:lnTo>
                  <a:close/>
                  <a:moveTo>
                    <a:pt x="296" y="308"/>
                  </a:moveTo>
                  <a:lnTo>
                    <a:pt x="293" y="311"/>
                  </a:lnTo>
                  <a:lnTo>
                    <a:pt x="289" y="314"/>
                  </a:lnTo>
                  <a:lnTo>
                    <a:pt x="286" y="317"/>
                  </a:lnTo>
                  <a:lnTo>
                    <a:pt x="280" y="317"/>
                  </a:lnTo>
                  <a:lnTo>
                    <a:pt x="277" y="320"/>
                  </a:lnTo>
                  <a:lnTo>
                    <a:pt x="274" y="323"/>
                  </a:lnTo>
                  <a:lnTo>
                    <a:pt x="271" y="326"/>
                  </a:lnTo>
                  <a:lnTo>
                    <a:pt x="265" y="326"/>
                  </a:lnTo>
                  <a:lnTo>
                    <a:pt x="262" y="329"/>
                  </a:lnTo>
                  <a:lnTo>
                    <a:pt x="256" y="332"/>
                  </a:lnTo>
                  <a:lnTo>
                    <a:pt x="249" y="335"/>
                  </a:lnTo>
                  <a:lnTo>
                    <a:pt x="246" y="338"/>
                  </a:lnTo>
                  <a:lnTo>
                    <a:pt x="240" y="341"/>
                  </a:lnTo>
                  <a:lnTo>
                    <a:pt x="237" y="345"/>
                  </a:lnTo>
                  <a:lnTo>
                    <a:pt x="231" y="348"/>
                  </a:lnTo>
                  <a:lnTo>
                    <a:pt x="225" y="351"/>
                  </a:lnTo>
                  <a:lnTo>
                    <a:pt x="228" y="351"/>
                  </a:lnTo>
                  <a:lnTo>
                    <a:pt x="228" y="348"/>
                  </a:lnTo>
                  <a:lnTo>
                    <a:pt x="231" y="345"/>
                  </a:lnTo>
                  <a:lnTo>
                    <a:pt x="231" y="341"/>
                  </a:lnTo>
                  <a:lnTo>
                    <a:pt x="231" y="338"/>
                  </a:lnTo>
                  <a:lnTo>
                    <a:pt x="231" y="335"/>
                  </a:lnTo>
                  <a:lnTo>
                    <a:pt x="231" y="335"/>
                  </a:lnTo>
                  <a:lnTo>
                    <a:pt x="234" y="332"/>
                  </a:lnTo>
                  <a:lnTo>
                    <a:pt x="240" y="329"/>
                  </a:lnTo>
                  <a:lnTo>
                    <a:pt x="249" y="326"/>
                  </a:lnTo>
                  <a:lnTo>
                    <a:pt x="256" y="323"/>
                  </a:lnTo>
                  <a:lnTo>
                    <a:pt x="265" y="320"/>
                  </a:lnTo>
                  <a:lnTo>
                    <a:pt x="271" y="317"/>
                  </a:lnTo>
                  <a:lnTo>
                    <a:pt x="280" y="314"/>
                  </a:lnTo>
                  <a:lnTo>
                    <a:pt x="289" y="311"/>
                  </a:lnTo>
                  <a:lnTo>
                    <a:pt x="296" y="308"/>
                  </a:lnTo>
                  <a:close/>
                  <a:moveTo>
                    <a:pt x="511" y="665"/>
                  </a:moveTo>
                  <a:lnTo>
                    <a:pt x="536" y="631"/>
                  </a:lnTo>
                  <a:lnTo>
                    <a:pt x="536" y="631"/>
                  </a:lnTo>
                  <a:lnTo>
                    <a:pt x="536" y="628"/>
                  </a:lnTo>
                  <a:lnTo>
                    <a:pt x="536" y="628"/>
                  </a:lnTo>
                  <a:lnTo>
                    <a:pt x="539" y="625"/>
                  </a:lnTo>
                  <a:lnTo>
                    <a:pt x="539" y="625"/>
                  </a:lnTo>
                  <a:lnTo>
                    <a:pt x="539" y="621"/>
                  </a:lnTo>
                  <a:lnTo>
                    <a:pt x="539" y="621"/>
                  </a:lnTo>
                  <a:lnTo>
                    <a:pt x="539" y="618"/>
                  </a:lnTo>
                  <a:lnTo>
                    <a:pt x="545" y="615"/>
                  </a:lnTo>
                  <a:lnTo>
                    <a:pt x="551" y="615"/>
                  </a:lnTo>
                  <a:lnTo>
                    <a:pt x="554" y="612"/>
                  </a:lnTo>
                  <a:lnTo>
                    <a:pt x="560" y="609"/>
                  </a:lnTo>
                  <a:lnTo>
                    <a:pt x="566" y="609"/>
                  </a:lnTo>
                  <a:lnTo>
                    <a:pt x="573" y="606"/>
                  </a:lnTo>
                  <a:lnTo>
                    <a:pt x="579" y="603"/>
                  </a:lnTo>
                  <a:lnTo>
                    <a:pt x="582" y="603"/>
                  </a:lnTo>
                  <a:lnTo>
                    <a:pt x="573" y="609"/>
                  </a:lnTo>
                  <a:lnTo>
                    <a:pt x="566" y="615"/>
                  </a:lnTo>
                  <a:lnTo>
                    <a:pt x="557" y="625"/>
                  </a:lnTo>
                  <a:lnTo>
                    <a:pt x="548" y="631"/>
                  </a:lnTo>
                  <a:lnTo>
                    <a:pt x="539" y="640"/>
                  </a:lnTo>
                  <a:lnTo>
                    <a:pt x="530" y="646"/>
                  </a:lnTo>
                  <a:lnTo>
                    <a:pt x="520" y="655"/>
                  </a:lnTo>
                  <a:lnTo>
                    <a:pt x="511" y="665"/>
                  </a:lnTo>
                  <a:close/>
                  <a:moveTo>
                    <a:pt x="776" y="443"/>
                  </a:moveTo>
                  <a:lnTo>
                    <a:pt x="776" y="443"/>
                  </a:lnTo>
                  <a:lnTo>
                    <a:pt x="782" y="437"/>
                  </a:lnTo>
                  <a:lnTo>
                    <a:pt x="782" y="437"/>
                  </a:lnTo>
                  <a:lnTo>
                    <a:pt x="779" y="440"/>
                  </a:lnTo>
                  <a:lnTo>
                    <a:pt x="779" y="440"/>
                  </a:lnTo>
                  <a:lnTo>
                    <a:pt x="779" y="440"/>
                  </a:lnTo>
                  <a:lnTo>
                    <a:pt x="779" y="440"/>
                  </a:lnTo>
                  <a:lnTo>
                    <a:pt x="776" y="443"/>
                  </a:lnTo>
                  <a:lnTo>
                    <a:pt x="776" y="443"/>
                  </a:lnTo>
                  <a:lnTo>
                    <a:pt x="776" y="443"/>
                  </a:lnTo>
                  <a:close/>
                </a:path>
              </a:pathLst>
            </a:custGeom>
            <a:solidFill>
              <a:srgbClr val="BFFFD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34" name="Freeform 50"/>
            <p:cNvSpPr>
              <a:spLocks noEditPoints="1"/>
            </p:cNvSpPr>
            <p:nvPr/>
          </p:nvSpPr>
          <p:spPr bwMode="auto">
            <a:xfrm>
              <a:off x="4987" y="2153"/>
              <a:ext cx="188" cy="210"/>
            </a:xfrm>
            <a:custGeom>
              <a:avLst/>
              <a:gdLst/>
              <a:ahLst/>
              <a:cxnLst>
                <a:cxn ang="0">
                  <a:pos x="176" y="16"/>
                </a:cxn>
                <a:cxn ang="0">
                  <a:pos x="151" y="3"/>
                </a:cxn>
                <a:cxn ang="0">
                  <a:pos x="123" y="3"/>
                </a:cxn>
                <a:cxn ang="0">
                  <a:pos x="99" y="16"/>
                </a:cxn>
                <a:cxn ang="0">
                  <a:pos x="77" y="28"/>
                </a:cxn>
                <a:cxn ang="0">
                  <a:pos x="59" y="43"/>
                </a:cxn>
                <a:cxn ang="0">
                  <a:pos x="59" y="62"/>
                </a:cxn>
                <a:cxn ang="0">
                  <a:pos x="56" y="80"/>
                </a:cxn>
                <a:cxn ang="0">
                  <a:pos x="53" y="86"/>
                </a:cxn>
                <a:cxn ang="0">
                  <a:pos x="46" y="90"/>
                </a:cxn>
                <a:cxn ang="0">
                  <a:pos x="43" y="93"/>
                </a:cxn>
                <a:cxn ang="0">
                  <a:pos x="34" y="56"/>
                </a:cxn>
                <a:cxn ang="0">
                  <a:pos x="25" y="65"/>
                </a:cxn>
                <a:cxn ang="0">
                  <a:pos x="19" y="74"/>
                </a:cxn>
                <a:cxn ang="0">
                  <a:pos x="16" y="86"/>
                </a:cxn>
                <a:cxn ang="0">
                  <a:pos x="19" y="99"/>
                </a:cxn>
                <a:cxn ang="0">
                  <a:pos x="19" y="108"/>
                </a:cxn>
                <a:cxn ang="0">
                  <a:pos x="13" y="111"/>
                </a:cxn>
                <a:cxn ang="0">
                  <a:pos x="6" y="114"/>
                </a:cxn>
                <a:cxn ang="0">
                  <a:pos x="3" y="139"/>
                </a:cxn>
                <a:cxn ang="0">
                  <a:pos x="0" y="176"/>
                </a:cxn>
                <a:cxn ang="0">
                  <a:pos x="25" y="210"/>
                </a:cxn>
                <a:cxn ang="0">
                  <a:pos x="53" y="210"/>
                </a:cxn>
                <a:cxn ang="0">
                  <a:pos x="74" y="194"/>
                </a:cxn>
                <a:cxn ang="0">
                  <a:pos x="86" y="176"/>
                </a:cxn>
                <a:cxn ang="0">
                  <a:pos x="105" y="163"/>
                </a:cxn>
                <a:cxn ang="0">
                  <a:pos x="120" y="154"/>
                </a:cxn>
                <a:cxn ang="0">
                  <a:pos x="151" y="117"/>
                </a:cxn>
                <a:cxn ang="0">
                  <a:pos x="154" y="114"/>
                </a:cxn>
                <a:cxn ang="0">
                  <a:pos x="154" y="111"/>
                </a:cxn>
                <a:cxn ang="0">
                  <a:pos x="154" y="105"/>
                </a:cxn>
                <a:cxn ang="0">
                  <a:pos x="157" y="99"/>
                </a:cxn>
                <a:cxn ang="0">
                  <a:pos x="154" y="93"/>
                </a:cxn>
                <a:cxn ang="0">
                  <a:pos x="157" y="93"/>
                </a:cxn>
                <a:cxn ang="0">
                  <a:pos x="157" y="93"/>
                </a:cxn>
                <a:cxn ang="0">
                  <a:pos x="166" y="86"/>
                </a:cxn>
                <a:cxn ang="0">
                  <a:pos x="185" y="68"/>
                </a:cxn>
                <a:cxn ang="0">
                  <a:pos x="188" y="40"/>
                </a:cxn>
                <a:cxn ang="0">
                  <a:pos x="89" y="50"/>
                </a:cxn>
                <a:cxn ang="0">
                  <a:pos x="89" y="46"/>
                </a:cxn>
                <a:cxn ang="0">
                  <a:pos x="89" y="46"/>
                </a:cxn>
                <a:cxn ang="0">
                  <a:pos x="89" y="46"/>
                </a:cxn>
                <a:cxn ang="0">
                  <a:pos x="89" y="46"/>
                </a:cxn>
                <a:cxn ang="0">
                  <a:pos x="89" y="50"/>
                </a:cxn>
              </a:cxnLst>
              <a:rect l="0" t="0" r="r" b="b"/>
              <a:pathLst>
                <a:path w="188" h="210">
                  <a:moveTo>
                    <a:pt x="185" y="31"/>
                  </a:moveTo>
                  <a:lnTo>
                    <a:pt x="179" y="22"/>
                  </a:lnTo>
                  <a:lnTo>
                    <a:pt x="176" y="16"/>
                  </a:lnTo>
                  <a:lnTo>
                    <a:pt x="166" y="10"/>
                  </a:lnTo>
                  <a:lnTo>
                    <a:pt x="160" y="6"/>
                  </a:lnTo>
                  <a:lnTo>
                    <a:pt x="151" y="3"/>
                  </a:lnTo>
                  <a:lnTo>
                    <a:pt x="142" y="0"/>
                  </a:lnTo>
                  <a:lnTo>
                    <a:pt x="133" y="3"/>
                  </a:lnTo>
                  <a:lnTo>
                    <a:pt x="123" y="3"/>
                  </a:lnTo>
                  <a:lnTo>
                    <a:pt x="114" y="6"/>
                  </a:lnTo>
                  <a:lnTo>
                    <a:pt x="108" y="13"/>
                  </a:lnTo>
                  <a:lnTo>
                    <a:pt x="99" y="16"/>
                  </a:lnTo>
                  <a:lnTo>
                    <a:pt x="93" y="19"/>
                  </a:lnTo>
                  <a:lnTo>
                    <a:pt x="83" y="25"/>
                  </a:lnTo>
                  <a:lnTo>
                    <a:pt x="77" y="28"/>
                  </a:lnTo>
                  <a:lnTo>
                    <a:pt x="68" y="34"/>
                  </a:lnTo>
                  <a:lnTo>
                    <a:pt x="62" y="37"/>
                  </a:lnTo>
                  <a:lnTo>
                    <a:pt x="59" y="43"/>
                  </a:lnTo>
                  <a:lnTo>
                    <a:pt x="59" y="50"/>
                  </a:lnTo>
                  <a:lnTo>
                    <a:pt x="59" y="56"/>
                  </a:lnTo>
                  <a:lnTo>
                    <a:pt x="59" y="62"/>
                  </a:lnTo>
                  <a:lnTo>
                    <a:pt x="56" y="68"/>
                  </a:lnTo>
                  <a:lnTo>
                    <a:pt x="56" y="74"/>
                  </a:lnTo>
                  <a:lnTo>
                    <a:pt x="56" y="80"/>
                  </a:lnTo>
                  <a:lnTo>
                    <a:pt x="53" y="86"/>
                  </a:lnTo>
                  <a:lnTo>
                    <a:pt x="53" y="86"/>
                  </a:lnTo>
                  <a:lnTo>
                    <a:pt x="53" y="86"/>
                  </a:lnTo>
                  <a:lnTo>
                    <a:pt x="49" y="90"/>
                  </a:lnTo>
                  <a:lnTo>
                    <a:pt x="49" y="90"/>
                  </a:lnTo>
                  <a:lnTo>
                    <a:pt x="46" y="90"/>
                  </a:lnTo>
                  <a:lnTo>
                    <a:pt x="46" y="90"/>
                  </a:lnTo>
                  <a:lnTo>
                    <a:pt x="46" y="93"/>
                  </a:lnTo>
                  <a:lnTo>
                    <a:pt x="43" y="93"/>
                  </a:lnTo>
                  <a:lnTo>
                    <a:pt x="40" y="50"/>
                  </a:lnTo>
                  <a:lnTo>
                    <a:pt x="37" y="53"/>
                  </a:lnTo>
                  <a:lnTo>
                    <a:pt x="34" y="56"/>
                  </a:lnTo>
                  <a:lnTo>
                    <a:pt x="31" y="59"/>
                  </a:lnTo>
                  <a:lnTo>
                    <a:pt x="28" y="62"/>
                  </a:lnTo>
                  <a:lnTo>
                    <a:pt x="25" y="65"/>
                  </a:lnTo>
                  <a:lnTo>
                    <a:pt x="25" y="68"/>
                  </a:lnTo>
                  <a:lnTo>
                    <a:pt x="22" y="71"/>
                  </a:lnTo>
                  <a:lnTo>
                    <a:pt x="19" y="74"/>
                  </a:lnTo>
                  <a:lnTo>
                    <a:pt x="19" y="80"/>
                  </a:lnTo>
                  <a:lnTo>
                    <a:pt x="19" y="83"/>
                  </a:lnTo>
                  <a:lnTo>
                    <a:pt x="16" y="86"/>
                  </a:lnTo>
                  <a:lnTo>
                    <a:pt x="16" y="93"/>
                  </a:lnTo>
                  <a:lnTo>
                    <a:pt x="16" y="96"/>
                  </a:lnTo>
                  <a:lnTo>
                    <a:pt x="19" y="99"/>
                  </a:lnTo>
                  <a:lnTo>
                    <a:pt x="19" y="102"/>
                  </a:lnTo>
                  <a:lnTo>
                    <a:pt x="19" y="108"/>
                  </a:lnTo>
                  <a:lnTo>
                    <a:pt x="19" y="108"/>
                  </a:lnTo>
                  <a:lnTo>
                    <a:pt x="16" y="108"/>
                  </a:lnTo>
                  <a:lnTo>
                    <a:pt x="13" y="111"/>
                  </a:lnTo>
                  <a:lnTo>
                    <a:pt x="13" y="111"/>
                  </a:lnTo>
                  <a:lnTo>
                    <a:pt x="9" y="111"/>
                  </a:lnTo>
                  <a:lnTo>
                    <a:pt x="9" y="114"/>
                  </a:lnTo>
                  <a:lnTo>
                    <a:pt x="6" y="114"/>
                  </a:lnTo>
                  <a:lnTo>
                    <a:pt x="3" y="117"/>
                  </a:lnTo>
                  <a:lnTo>
                    <a:pt x="6" y="126"/>
                  </a:lnTo>
                  <a:lnTo>
                    <a:pt x="3" y="139"/>
                  </a:lnTo>
                  <a:lnTo>
                    <a:pt x="0" y="151"/>
                  </a:lnTo>
                  <a:lnTo>
                    <a:pt x="0" y="163"/>
                  </a:lnTo>
                  <a:lnTo>
                    <a:pt x="0" y="176"/>
                  </a:lnTo>
                  <a:lnTo>
                    <a:pt x="3" y="188"/>
                  </a:lnTo>
                  <a:lnTo>
                    <a:pt x="13" y="200"/>
                  </a:lnTo>
                  <a:lnTo>
                    <a:pt x="25" y="210"/>
                  </a:lnTo>
                  <a:lnTo>
                    <a:pt x="34" y="210"/>
                  </a:lnTo>
                  <a:lnTo>
                    <a:pt x="43" y="210"/>
                  </a:lnTo>
                  <a:lnTo>
                    <a:pt x="53" y="210"/>
                  </a:lnTo>
                  <a:lnTo>
                    <a:pt x="59" y="206"/>
                  </a:lnTo>
                  <a:lnTo>
                    <a:pt x="68" y="200"/>
                  </a:lnTo>
                  <a:lnTo>
                    <a:pt x="74" y="194"/>
                  </a:lnTo>
                  <a:lnTo>
                    <a:pt x="77" y="188"/>
                  </a:lnTo>
                  <a:lnTo>
                    <a:pt x="83" y="179"/>
                  </a:lnTo>
                  <a:lnTo>
                    <a:pt x="86" y="176"/>
                  </a:lnTo>
                  <a:lnTo>
                    <a:pt x="93" y="173"/>
                  </a:lnTo>
                  <a:lnTo>
                    <a:pt x="99" y="170"/>
                  </a:lnTo>
                  <a:lnTo>
                    <a:pt x="105" y="163"/>
                  </a:lnTo>
                  <a:lnTo>
                    <a:pt x="111" y="160"/>
                  </a:lnTo>
                  <a:lnTo>
                    <a:pt x="114" y="157"/>
                  </a:lnTo>
                  <a:lnTo>
                    <a:pt x="120" y="154"/>
                  </a:lnTo>
                  <a:lnTo>
                    <a:pt x="126" y="151"/>
                  </a:lnTo>
                  <a:lnTo>
                    <a:pt x="151" y="117"/>
                  </a:lnTo>
                  <a:lnTo>
                    <a:pt x="151" y="117"/>
                  </a:lnTo>
                  <a:lnTo>
                    <a:pt x="151" y="117"/>
                  </a:lnTo>
                  <a:lnTo>
                    <a:pt x="154" y="114"/>
                  </a:lnTo>
                  <a:lnTo>
                    <a:pt x="154" y="114"/>
                  </a:lnTo>
                  <a:lnTo>
                    <a:pt x="154" y="111"/>
                  </a:lnTo>
                  <a:lnTo>
                    <a:pt x="154" y="111"/>
                  </a:lnTo>
                  <a:lnTo>
                    <a:pt x="154" y="111"/>
                  </a:lnTo>
                  <a:lnTo>
                    <a:pt x="154" y="108"/>
                  </a:lnTo>
                  <a:lnTo>
                    <a:pt x="154" y="108"/>
                  </a:lnTo>
                  <a:lnTo>
                    <a:pt x="154" y="105"/>
                  </a:lnTo>
                  <a:lnTo>
                    <a:pt x="157" y="102"/>
                  </a:lnTo>
                  <a:lnTo>
                    <a:pt x="157" y="102"/>
                  </a:lnTo>
                  <a:lnTo>
                    <a:pt x="157" y="99"/>
                  </a:lnTo>
                  <a:lnTo>
                    <a:pt x="157" y="96"/>
                  </a:lnTo>
                  <a:lnTo>
                    <a:pt x="154" y="96"/>
                  </a:lnTo>
                  <a:lnTo>
                    <a:pt x="154" y="93"/>
                  </a:lnTo>
                  <a:lnTo>
                    <a:pt x="157" y="93"/>
                  </a:lnTo>
                  <a:lnTo>
                    <a:pt x="157" y="93"/>
                  </a:lnTo>
                  <a:lnTo>
                    <a:pt x="157" y="93"/>
                  </a:lnTo>
                  <a:lnTo>
                    <a:pt x="157" y="93"/>
                  </a:lnTo>
                  <a:lnTo>
                    <a:pt x="157" y="93"/>
                  </a:lnTo>
                  <a:lnTo>
                    <a:pt x="157" y="93"/>
                  </a:lnTo>
                  <a:lnTo>
                    <a:pt x="157" y="93"/>
                  </a:lnTo>
                  <a:lnTo>
                    <a:pt x="157" y="93"/>
                  </a:lnTo>
                  <a:lnTo>
                    <a:pt x="166" y="86"/>
                  </a:lnTo>
                  <a:lnTo>
                    <a:pt x="173" y="80"/>
                  </a:lnTo>
                  <a:lnTo>
                    <a:pt x="179" y="74"/>
                  </a:lnTo>
                  <a:lnTo>
                    <a:pt x="185" y="68"/>
                  </a:lnTo>
                  <a:lnTo>
                    <a:pt x="188" y="59"/>
                  </a:lnTo>
                  <a:lnTo>
                    <a:pt x="188" y="50"/>
                  </a:lnTo>
                  <a:lnTo>
                    <a:pt x="188" y="40"/>
                  </a:lnTo>
                  <a:lnTo>
                    <a:pt x="185" y="31"/>
                  </a:lnTo>
                  <a:close/>
                  <a:moveTo>
                    <a:pt x="89" y="50"/>
                  </a:moveTo>
                  <a:lnTo>
                    <a:pt x="89" y="50"/>
                  </a:lnTo>
                  <a:lnTo>
                    <a:pt x="89" y="50"/>
                  </a:lnTo>
                  <a:lnTo>
                    <a:pt x="89" y="50"/>
                  </a:lnTo>
                  <a:lnTo>
                    <a:pt x="89" y="46"/>
                  </a:lnTo>
                  <a:lnTo>
                    <a:pt x="89" y="46"/>
                  </a:lnTo>
                  <a:lnTo>
                    <a:pt x="89" y="46"/>
                  </a:lnTo>
                  <a:lnTo>
                    <a:pt x="89" y="46"/>
                  </a:lnTo>
                  <a:lnTo>
                    <a:pt x="89" y="46"/>
                  </a:lnTo>
                  <a:lnTo>
                    <a:pt x="89" y="46"/>
                  </a:lnTo>
                  <a:lnTo>
                    <a:pt x="89" y="46"/>
                  </a:lnTo>
                  <a:lnTo>
                    <a:pt x="89" y="46"/>
                  </a:lnTo>
                  <a:lnTo>
                    <a:pt x="89" y="46"/>
                  </a:lnTo>
                  <a:lnTo>
                    <a:pt x="89" y="46"/>
                  </a:lnTo>
                  <a:lnTo>
                    <a:pt x="89" y="46"/>
                  </a:lnTo>
                  <a:lnTo>
                    <a:pt x="89" y="50"/>
                  </a:lnTo>
                  <a:lnTo>
                    <a:pt x="89" y="50"/>
                  </a:lnTo>
                  <a:lnTo>
                    <a:pt x="89" y="50"/>
                  </a:lnTo>
                  <a:close/>
                </a:path>
              </a:pathLst>
            </a:custGeom>
            <a:solidFill>
              <a:srgbClr val="7FF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35" name="Freeform 51"/>
            <p:cNvSpPr>
              <a:spLocks noEditPoints="1"/>
            </p:cNvSpPr>
            <p:nvPr/>
          </p:nvSpPr>
          <p:spPr bwMode="auto">
            <a:xfrm>
              <a:off x="4981" y="2421"/>
              <a:ext cx="329" cy="720"/>
            </a:xfrm>
            <a:custGeom>
              <a:avLst/>
              <a:gdLst/>
              <a:ahLst/>
              <a:cxnLst>
                <a:cxn ang="0">
                  <a:pos x="329" y="363"/>
                </a:cxn>
                <a:cxn ang="0">
                  <a:pos x="308" y="335"/>
                </a:cxn>
                <a:cxn ang="0">
                  <a:pos x="314" y="298"/>
                </a:cxn>
                <a:cxn ang="0">
                  <a:pos x="323" y="268"/>
                </a:cxn>
                <a:cxn ang="0">
                  <a:pos x="299" y="222"/>
                </a:cxn>
                <a:cxn ang="0">
                  <a:pos x="299" y="194"/>
                </a:cxn>
                <a:cxn ang="0">
                  <a:pos x="289" y="145"/>
                </a:cxn>
                <a:cxn ang="0">
                  <a:pos x="237" y="126"/>
                </a:cxn>
                <a:cxn ang="0">
                  <a:pos x="225" y="126"/>
                </a:cxn>
                <a:cxn ang="0">
                  <a:pos x="237" y="89"/>
                </a:cxn>
                <a:cxn ang="0">
                  <a:pos x="215" y="52"/>
                </a:cxn>
                <a:cxn ang="0">
                  <a:pos x="169" y="40"/>
                </a:cxn>
                <a:cxn ang="0">
                  <a:pos x="139" y="37"/>
                </a:cxn>
                <a:cxn ang="0">
                  <a:pos x="126" y="15"/>
                </a:cxn>
                <a:cxn ang="0">
                  <a:pos x="68" y="9"/>
                </a:cxn>
                <a:cxn ang="0">
                  <a:pos x="37" y="34"/>
                </a:cxn>
                <a:cxn ang="0">
                  <a:pos x="31" y="92"/>
                </a:cxn>
                <a:cxn ang="0">
                  <a:pos x="9" y="58"/>
                </a:cxn>
                <a:cxn ang="0">
                  <a:pos x="0" y="95"/>
                </a:cxn>
                <a:cxn ang="0">
                  <a:pos x="52" y="135"/>
                </a:cxn>
                <a:cxn ang="0">
                  <a:pos x="80" y="135"/>
                </a:cxn>
                <a:cxn ang="0">
                  <a:pos x="71" y="154"/>
                </a:cxn>
                <a:cxn ang="0">
                  <a:pos x="77" y="200"/>
                </a:cxn>
                <a:cxn ang="0">
                  <a:pos x="129" y="218"/>
                </a:cxn>
                <a:cxn ang="0">
                  <a:pos x="129" y="231"/>
                </a:cxn>
                <a:cxn ang="0">
                  <a:pos x="120" y="255"/>
                </a:cxn>
                <a:cxn ang="0">
                  <a:pos x="148" y="305"/>
                </a:cxn>
                <a:cxn ang="0">
                  <a:pos x="160" y="317"/>
                </a:cxn>
                <a:cxn ang="0">
                  <a:pos x="142" y="335"/>
                </a:cxn>
                <a:cxn ang="0">
                  <a:pos x="132" y="360"/>
                </a:cxn>
                <a:cxn ang="0">
                  <a:pos x="163" y="409"/>
                </a:cxn>
                <a:cxn ang="0">
                  <a:pos x="175" y="422"/>
                </a:cxn>
                <a:cxn ang="0">
                  <a:pos x="163" y="437"/>
                </a:cxn>
                <a:cxn ang="0">
                  <a:pos x="157" y="468"/>
                </a:cxn>
                <a:cxn ang="0">
                  <a:pos x="185" y="511"/>
                </a:cxn>
                <a:cxn ang="0">
                  <a:pos x="145" y="551"/>
                </a:cxn>
                <a:cxn ang="0">
                  <a:pos x="132" y="569"/>
                </a:cxn>
                <a:cxn ang="0">
                  <a:pos x="126" y="625"/>
                </a:cxn>
                <a:cxn ang="0">
                  <a:pos x="123" y="665"/>
                </a:cxn>
                <a:cxn ang="0">
                  <a:pos x="148" y="714"/>
                </a:cxn>
                <a:cxn ang="0">
                  <a:pos x="200" y="708"/>
                </a:cxn>
                <a:cxn ang="0">
                  <a:pos x="274" y="674"/>
                </a:cxn>
                <a:cxn ang="0">
                  <a:pos x="292" y="652"/>
                </a:cxn>
                <a:cxn ang="0">
                  <a:pos x="299" y="631"/>
                </a:cxn>
                <a:cxn ang="0">
                  <a:pos x="286" y="591"/>
                </a:cxn>
                <a:cxn ang="0">
                  <a:pos x="265" y="563"/>
                </a:cxn>
                <a:cxn ang="0">
                  <a:pos x="305" y="514"/>
                </a:cxn>
                <a:cxn ang="0">
                  <a:pos x="311" y="505"/>
                </a:cxn>
                <a:cxn ang="0">
                  <a:pos x="311" y="452"/>
                </a:cxn>
                <a:cxn ang="0">
                  <a:pos x="295" y="437"/>
                </a:cxn>
                <a:cxn ang="0">
                  <a:pos x="271" y="418"/>
                </a:cxn>
                <a:cxn ang="0">
                  <a:pos x="274" y="418"/>
                </a:cxn>
                <a:cxn ang="0">
                  <a:pos x="74" y="43"/>
                </a:cxn>
                <a:cxn ang="0">
                  <a:pos x="74" y="40"/>
                </a:cxn>
                <a:cxn ang="0">
                  <a:pos x="74" y="40"/>
                </a:cxn>
              </a:cxnLst>
              <a:rect l="0" t="0" r="r" b="b"/>
              <a:pathLst>
                <a:path w="329" h="720">
                  <a:moveTo>
                    <a:pt x="323" y="400"/>
                  </a:moveTo>
                  <a:lnTo>
                    <a:pt x="326" y="394"/>
                  </a:lnTo>
                  <a:lnTo>
                    <a:pt x="329" y="388"/>
                  </a:lnTo>
                  <a:lnTo>
                    <a:pt x="329" y="382"/>
                  </a:lnTo>
                  <a:lnTo>
                    <a:pt x="329" y="375"/>
                  </a:lnTo>
                  <a:lnTo>
                    <a:pt x="329" y="369"/>
                  </a:lnTo>
                  <a:lnTo>
                    <a:pt x="329" y="363"/>
                  </a:lnTo>
                  <a:lnTo>
                    <a:pt x="326" y="357"/>
                  </a:lnTo>
                  <a:lnTo>
                    <a:pt x="323" y="354"/>
                  </a:lnTo>
                  <a:lnTo>
                    <a:pt x="320" y="348"/>
                  </a:lnTo>
                  <a:lnTo>
                    <a:pt x="317" y="345"/>
                  </a:lnTo>
                  <a:lnTo>
                    <a:pt x="314" y="342"/>
                  </a:lnTo>
                  <a:lnTo>
                    <a:pt x="311" y="335"/>
                  </a:lnTo>
                  <a:lnTo>
                    <a:pt x="308" y="335"/>
                  </a:lnTo>
                  <a:lnTo>
                    <a:pt x="302" y="332"/>
                  </a:lnTo>
                  <a:lnTo>
                    <a:pt x="299" y="329"/>
                  </a:lnTo>
                  <a:lnTo>
                    <a:pt x="295" y="329"/>
                  </a:lnTo>
                  <a:lnTo>
                    <a:pt x="289" y="326"/>
                  </a:lnTo>
                  <a:lnTo>
                    <a:pt x="289" y="326"/>
                  </a:lnTo>
                  <a:lnTo>
                    <a:pt x="311" y="302"/>
                  </a:lnTo>
                  <a:lnTo>
                    <a:pt x="314" y="298"/>
                  </a:lnTo>
                  <a:lnTo>
                    <a:pt x="317" y="292"/>
                  </a:lnTo>
                  <a:lnTo>
                    <a:pt x="317" y="289"/>
                  </a:lnTo>
                  <a:lnTo>
                    <a:pt x="320" y="286"/>
                  </a:lnTo>
                  <a:lnTo>
                    <a:pt x="320" y="280"/>
                  </a:lnTo>
                  <a:lnTo>
                    <a:pt x="323" y="277"/>
                  </a:lnTo>
                  <a:lnTo>
                    <a:pt x="323" y="271"/>
                  </a:lnTo>
                  <a:lnTo>
                    <a:pt x="323" y="268"/>
                  </a:lnTo>
                  <a:lnTo>
                    <a:pt x="320" y="255"/>
                  </a:lnTo>
                  <a:lnTo>
                    <a:pt x="320" y="249"/>
                  </a:lnTo>
                  <a:lnTo>
                    <a:pt x="317" y="243"/>
                  </a:lnTo>
                  <a:lnTo>
                    <a:pt x="314" y="237"/>
                  </a:lnTo>
                  <a:lnTo>
                    <a:pt x="308" y="231"/>
                  </a:lnTo>
                  <a:lnTo>
                    <a:pt x="305" y="225"/>
                  </a:lnTo>
                  <a:lnTo>
                    <a:pt x="299" y="222"/>
                  </a:lnTo>
                  <a:lnTo>
                    <a:pt x="292" y="218"/>
                  </a:lnTo>
                  <a:lnTo>
                    <a:pt x="286" y="215"/>
                  </a:lnTo>
                  <a:lnTo>
                    <a:pt x="289" y="212"/>
                  </a:lnTo>
                  <a:lnTo>
                    <a:pt x="292" y="209"/>
                  </a:lnTo>
                  <a:lnTo>
                    <a:pt x="292" y="203"/>
                  </a:lnTo>
                  <a:lnTo>
                    <a:pt x="295" y="200"/>
                  </a:lnTo>
                  <a:lnTo>
                    <a:pt x="299" y="194"/>
                  </a:lnTo>
                  <a:lnTo>
                    <a:pt x="299" y="191"/>
                  </a:lnTo>
                  <a:lnTo>
                    <a:pt x="299" y="185"/>
                  </a:lnTo>
                  <a:lnTo>
                    <a:pt x="299" y="178"/>
                  </a:lnTo>
                  <a:lnTo>
                    <a:pt x="299" y="169"/>
                  </a:lnTo>
                  <a:lnTo>
                    <a:pt x="295" y="160"/>
                  </a:lnTo>
                  <a:lnTo>
                    <a:pt x="292" y="154"/>
                  </a:lnTo>
                  <a:lnTo>
                    <a:pt x="289" y="145"/>
                  </a:lnTo>
                  <a:lnTo>
                    <a:pt x="283" y="138"/>
                  </a:lnTo>
                  <a:lnTo>
                    <a:pt x="277" y="135"/>
                  </a:lnTo>
                  <a:lnTo>
                    <a:pt x="268" y="129"/>
                  </a:lnTo>
                  <a:lnTo>
                    <a:pt x="262" y="129"/>
                  </a:lnTo>
                  <a:lnTo>
                    <a:pt x="252" y="126"/>
                  </a:lnTo>
                  <a:lnTo>
                    <a:pt x="240" y="126"/>
                  </a:lnTo>
                  <a:lnTo>
                    <a:pt x="237" y="126"/>
                  </a:lnTo>
                  <a:lnTo>
                    <a:pt x="237" y="126"/>
                  </a:lnTo>
                  <a:lnTo>
                    <a:pt x="234" y="126"/>
                  </a:lnTo>
                  <a:lnTo>
                    <a:pt x="231" y="126"/>
                  </a:lnTo>
                  <a:lnTo>
                    <a:pt x="231" y="126"/>
                  </a:lnTo>
                  <a:lnTo>
                    <a:pt x="228" y="126"/>
                  </a:lnTo>
                  <a:lnTo>
                    <a:pt x="225" y="126"/>
                  </a:lnTo>
                  <a:lnTo>
                    <a:pt x="225" y="126"/>
                  </a:lnTo>
                  <a:lnTo>
                    <a:pt x="225" y="126"/>
                  </a:lnTo>
                  <a:lnTo>
                    <a:pt x="228" y="120"/>
                  </a:lnTo>
                  <a:lnTo>
                    <a:pt x="231" y="114"/>
                  </a:lnTo>
                  <a:lnTo>
                    <a:pt x="234" y="108"/>
                  </a:lnTo>
                  <a:lnTo>
                    <a:pt x="234" y="102"/>
                  </a:lnTo>
                  <a:lnTo>
                    <a:pt x="237" y="95"/>
                  </a:lnTo>
                  <a:lnTo>
                    <a:pt x="237" y="89"/>
                  </a:lnTo>
                  <a:lnTo>
                    <a:pt x="234" y="83"/>
                  </a:lnTo>
                  <a:lnTo>
                    <a:pt x="234" y="77"/>
                  </a:lnTo>
                  <a:lnTo>
                    <a:pt x="231" y="71"/>
                  </a:lnTo>
                  <a:lnTo>
                    <a:pt x="228" y="65"/>
                  </a:lnTo>
                  <a:lnTo>
                    <a:pt x="225" y="62"/>
                  </a:lnTo>
                  <a:lnTo>
                    <a:pt x="219" y="55"/>
                  </a:lnTo>
                  <a:lnTo>
                    <a:pt x="215" y="52"/>
                  </a:lnTo>
                  <a:lnTo>
                    <a:pt x="209" y="46"/>
                  </a:lnTo>
                  <a:lnTo>
                    <a:pt x="203" y="46"/>
                  </a:lnTo>
                  <a:lnTo>
                    <a:pt x="197" y="43"/>
                  </a:lnTo>
                  <a:lnTo>
                    <a:pt x="191" y="43"/>
                  </a:lnTo>
                  <a:lnTo>
                    <a:pt x="179" y="43"/>
                  </a:lnTo>
                  <a:lnTo>
                    <a:pt x="175" y="40"/>
                  </a:lnTo>
                  <a:lnTo>
                    <a:pt x="169" y="40"/>
                  </a:lnTo>
                  <a:lnTo>
                    <a:pt x="166" y="40"/>
                  </a:lnTo>
                  <a:lnTo>
                    <a:pt x="160" y="40"/>
                  </a:lnTo>
                  <a:lnTo>
                    <a:pt x="154" y="40"/>
                  </a:lnTo>
                  <a:lnTo>
                    <a:pt x="151" y="40"/>
                  </a:lnTo>
                  <a:lnTo>
                    <a:pt x="145" y="40"/>
                  </a:lnTo>
                  <a:lnTo>
                    <a:pt x="142" y="40"/>
                  </a:lnTo>
                  <a:lnTo>
                    <a:pt x="139" y="37"/>
                  </a:lnTo>
                  <a:lnTo>
                    <a:pt x="139" y="34"/>
                  </a:lnTo>
                  <a:lnTo>
                    <a:pt x="139" y="31"/>
                  </a:lnTo>
                  <a:lnTo>
                    <a:pt x="135" y="28"/>
                  </a:lnTo>
                  <a:lnTo>
                    <a:pt x="135" y="22"/>
                  </a:lnTo>
                  <a:lnTo>
                    <a:pt x="132" y="22"/>
                  </a:lnTo>
                  <a:lnTo>
                    <a:pt x="129" y="18"/>
                  </a:lnTo>
                  <a:lnTo>
                    <a:pt x="126" y="15"/>
                  </a:lnTo>
                  <a:lnTo>
                    <a:pt x="120" y="9"/>
                  </a:lnTo>
                  <a:lnTo>
                    <a:pt x="111" y="3"/>
                  </a:lnTo>
                  <a:lnTo>
                    <a:pt x="105" y="0"/>
                  </a:lnTo>
                  <a:lnTo>
                    <a:pt x="95" y="0"/>
                  </a:lnTo>
                  <a:lnTo>
                    <a:pt x="86" y="0"/>
                  </a:lnTo>
                  <a:lnTo>
                    <a:pt x="77" y="3"/>
                  </a:lnTo>
                  <a:lnTo>
                    <a:pt x="68" y="9"/>
                  </a:lnTo>
                  <a:lnTo>
                    <a:pt x="62" y="15"/>
                  </a:lnTo>
                  <a:lnTo>
                    <a:pt x="59" y="18"/>
                  </a:lnTo>
                  <a:lnTo>
                    <a:pt x="52" y="22"/>
                  </a:lnTo>
                  <a:lnTo>
                    <a:pt x="49" y="25"/>
                  </a:lnTo>
                  <a:lnTo>
                    <a:pt x="46" y="28"/>
                  </a:lnTo>
                  <a:lnTo>
                    <a:pt x="40" y="31"/>
                  </a:lnTo>
                  <a:lnTo>
                    <a:pt x="37" y="34"/>
                  </a:lnTo>
                  <a:lnTo>
                    <a:pt x="37" y="37"/>
                  </a:lnTo>
                  <a:lnTo>
                    <a:pt x="34" y="40"/>
                  </a:lnTo>
                  <a:lnTo>
                    <a:pt x="31" y="49"/>
                  </a:lnTo>
                  <a:lnTo>
                    <a:pt x="31" y="62"/>
                  </a:lnTo>
                  <a:lnTo>
                    <a:pt x="31" y="71"/>
                  </a:lnTo>
                  <a:lnTo>
                    <a:pt x="31" y="83"/>
                  </a:lnTo>
                  <a:lnTo>
                    <a:pt x="31" y="92"/>
                  </a:lnTo>
                  <a:lnTo>
                    <a:pt x="34" y="102"/>
                  </a:lnTo>
                  <a:lnTo>
                    <a:pt x="34" y="114"/>
                  </a:lnTo>
                  <a:lnTo>
                    <a:pt x="34" y="123"/>
                  </a:lnTo>
                  <a:lnTo>
                    <a:pt x="19" y="49"/>
                  </a:lnTo>
                  <a:lnTo>
                    <a:pt x="15" y="52"/>
                  </a:lnTo>
                  <a:lnTo>
                    <a:pt x="12" y="55"/>
                  </a:lnTo>
                  <a:lnTo>
                    <a:pt x="9" y="58"/>
                  </a:lnTo>
                  <a:lnTo>
                    <a:pt x="6" y="62"/>
                  </a:lnTo>
                  <a:lnTo>
                    <a:pt x="6" y="65"/>
                  </a:lnTo>
                  <a:lnTo>
                    <a:pt x="3" y="68"/>
                  </a:lnTo>
                  <a:lnTo>
                    <a:pt x="3" y="74"/>
                  </a:lnTo>
                  <a:lnTo>
                    <a:pt x="0" y="77"/>
                  </a:lnTo>
                  <a:lnTo>
                    <a:pt x="0" y="86"/>
                  </a:lnTo>
                  <a:lnTo>
                    <a:pt x="0" y="95"/>
                  </a:lnTo>
                  <a:lnTo>
                    <a:pt x="3" y="105"/>
                  </a:lnTo>
                  <a:lnTo>
                    <a:pt x="6" y="111"/>
                  </a:lnTo>
                  <a:lnTo>
                    <a:pt x="12" y="120"/>
                  </a:lnTo>
                  <a:lnTo>
                    <a:pt x="19" y="126"/>
                  </a:lnTo>
                  <a:lnTo>
                    <a:pt x="28" y="129"/>
                  </a:lnTo>
                  <a:lnTo>
                    <a:pt x="37" y="132"/>
                  </a:lnTo>
                  <a:lnTo>
                    <a:pt x="52" y="135"/>
                  </a:lnTo>
                  <a:lnTo>
                    <a:pt x="59" y="135"/>
                  </a:lnTo>
                  <a:lnTo>
                    <a:pt x="62" y="135"/>
                  </a:lnTo>
                  <a:lnTo>
                    <a:pt x="65" y="135"/>
                  </a:lnTo>
                  <a:lnTo>
                    <a:pt x="68" y="135"/>
                  </a:lnTo>
                  <a:lnTo>
                    <a:pt x="74" y="135"/>
                  </a:lnTo>
                  <a:lnTo>
                    <a:pt x="77" y="135"/>
                  </a:lnTo>
                  <a:lnTo>
                    <a:pt x="80" y="135"/>
                  </a:lnTo>
                  <a:lnTo>
                    <a:pt x="83" y="135"/>
                  </a:lnTo>
                  <a:lnTo>
                    <a:pt x="83" y="135"/>
                  </a:lnTo>
                  <a:lnTo>
                    <a:pt x="80" y="138"/>
                  </a:lnTo>
                  <a:lnTo>
                    <a:pt x="77" y="142"/>
                  </a:lnTo>
                  <a:lnTo>
                    <a:pt x="74" y="145"/>
                  </a:lnTo>
                  <a:lnTo>
                    <a:pt x="71" y="148"/>
                  </a:lnTo>
                  <a:lnTo>
                    <a:pt x="71" y="154"/>
                  </a:lnTo>
                  <a:lnTo>
                    <a:pt x="68" y="157"/>
                  </a:lnTo>
                  <a:lnTo>
                    <a:pt x="68" y="160"/>
                  </a:lnTo>
                  <a:lnTo>
                    <a:pt x="68" y="163"/>
                  </a:lnTo>
                  <a:lnTo>
                    <a:pt x="68" y="175"/>
                  </a:lnTo>
                  <a:lnTo>
                    <a:pt x="68" y="182"/>
                  </a:lnTo>
                  <a:lnTo>
                    <a:pt x="71" y="191"/>
                  </a:lnTo>
                  <a:lnTo>
                    <a:pt x="77" y="200"/>
                  </a:lnTo>
                  <a:lnTo>
                    <a:pt x="83" y="206"/>
                  </a:lnTo>
                  <a:lnTo>
                    <a:pt x="89" y="212"/>
                  </a:lnTo>
                  <a:lnTo>
                    <a:pt x="99" y="215"/>
                  </a:lnTo>
                  <a:lnTo>
                    <a:pt x="108" y="218"/>
                  </a:lnTo>
                  <a:lnTo>
                    <a:pt x="126" y="218"/>
                  </a:lnTo>
                  <a:lnTo>
                    <a:pt x="129" y="218"/>
                  </a:lnTo>
                  <a:lnTo>
                    <a:pt x="129" y="218"/>
                  </a:lnTo>
                  <a:lnTo>
                    <a:pt x="129" y="218"/>
                  </a:lnTo>
                  <a:lnTo>
                    <a:pt x="132" y="218"/>
                  </a:lnTo>
                  <a:lnTo>
                    <a:pt x="132" y="218"/>
                  </a:lnTo>
                  <a:lnTo>
                    <a:pt x="132" y="218"/>
                  </a:lnTo>
                  <a:lnTo>
                    <a:pt x="135" y="218"/>
                  </a:lnTo>
                  <a:lnTo>
                    <a:pt x="135" y="218"/>
                  </a:lnTo>
                  <a:lnTo>
                    <a:pt x="129" y="231"/>
                  </a:lnTo>
                  <a:lnTo>
                    <a:pt x="126" y="234"/>
                  </a:lnTo>
                  <a:lnTo>
                    <a:pt x="123" y="237"/>
                  </a:lnTo>
                  <a:lnTo>
                    <a:pt x="123" y="240"/>
                  </a:lnTo>
                  <a:lnTo>
                    <a:pt x="120" y="243"/>
                  </a:lnTo>
                  <a:lnTo>
                    <a:pt x="120" y="249"/>
                  </a:lnTo>
                  <a:lnTo>
                    <a:pt x="120" y="252"/>
                  </a:lnTo>
                  <a:lnTo>
                    <a:pt x="120" y="255"/>
                  </a:lnTo>
                  <a:lnTo>
                    <a:pt x="120" y="262"/>
                  </a:lnTo>
                  <a:lnTo>
                    <a:pt x="120" y="271"/>
                  </a:lnTo>
                  <a:lnTo>
                    <a:pt x="123" y="280"/>
                  </a:lnTo>
                  <a:lnTo>
                    <a:pt x="126" y="286"/>
                  </a:lnTo>
                  <a:lnTo>
                    <a:pt x="132" y="292"/>
                  </a:lnTo>
                  <a:lnTo>
                    <a:pt x="142" y="298"/>
                  </a:lnTo>
                  <a:lnTo>
                    <a:pt x="148" y="305"/>
                  </a:lnTo>
                  <a:lnTo>
                    <a:pt x="157" y="305"/>
                  </a:lnTo>
                  <a:lnTo>
                    <a:pt x="166" y="308"/>
                  </a:lnTo>
                  <a:lnTo>
                    <a:pt x="169" y="308"/>
                  </a:lnTo>
                  <a:lnTo>
                    <a:pt x="166" y="308"/>
                  </a:lnTo>
                  <a:lnTo>
                    <a:pt x="163" y="311"/>
                  </a:lnTo>
                  <a:lnTo>
                    <a:pt x="163" y="314"/>
                  </a:lnTo>
                  <a:lnTo>
                    <a:pt x="160" y="317"/>
                  </a:lnTo>
                  <a:lnTo>
                    <a:pt x="157" y="317"/>
                  </a:lnTo>
                  <a:lnTo>
                    <a:pt x="154" y="320"/>
                  </a:lnTo>
                  <a:lnTo>
                    <a:pt x="151" y="323"/>
                  </a:lnTo>
                  <a:lnTo>
                    <a:pt x="151" y="326"/>
                  </a:lnTo>
                  <a:lnTo>
                    <a:pt x="145" y="332"/>
                  </a:lnTo>
                  <a:lnTo>
                    <a:pt x="142" y="335"/>
                  </a:lnTo>
                  <a:lnTo>
                    <a:pt x="142" y="335"/>
                  </a:lnTo>
                  <a:lnTo>
                    <a:pt x="139" y="338"/>
                  </a:lnTo>
                  <a:lnTo>
                    <a:pt x="139" y="342"/>
                  </a:lnTo>
                  <a:lnTo>
                    <a:pt x="139" y="342"/>
                  </a:lnTo>
                  <a:lnTo>
                    <a:pt x="135" y="345"/>
                  </a:lnTo>
                  <a:lnTo>
                    <a:pt x="135" y="348"/>
                  </a:lnTo>
                  <a:lnTo>
                    <a:pt x="135" y="351"/>
                  </a:lnTo>
                  <a:lnTo>
                    <a:pt x="132" y="360"/>
                  </a:lnTo>
                  <a:lnTo>
                    <a:pt x="132" y="369"/>
                  </a:lnTo>
                  <a:lnTo>
                    <a:pt x="132" y="378"/>
                  </a:lnTo>
                  <a:lnTo>
                    <a:pt x="139" y="385"/>
                  </a:lnTo>
                  <a:lnTo>
                    <a:pt x="142" y="394"/>
                  </a:lnTo>
                  <a:lnTo>
                    <a:pt x="148" y="400"/>
                  </a:lnTo>
                  <a:lnTo>
                    <a:pt x="157" y="406"/>
                  </a:lnTo>
                  <a:lnTo>
                    <a:pt x="163" y="409"/>
                  </a:lnTo>
                  <a:lnTo>
                    <a:pt x="182" y="415"/>
                  </a:lnTo>
                  <a:lnTo>
                    <a:pt x="182" y="415"/>
                  </a:lnTo>
                  <a:lnTo>
                    <a:pt x="179" y="415"/>
                  </a:lnTo>
                  <a:lnTo>
                    <a:pt x="179" y="418"/>
                  </a:lnTo>
                  <a:lnTo>
                    <a:pt x="179" y="418"/>
                  </a:lnTo>
                  <a:lnTo>
                    <a:pt x="175" y="422"/>
                  </a:lnTo>
                  <a:lnTo>
                    <a:pt x="175" y="422"/>
                  </a:lnTo>
                  <a:lnTo>
                    <a:pt x="172" y="425"/>
                  </a:lnTo>
                  <a:lnTo>
                    <a:pt x="172" y="425"/>
                  </a:lnTo>
                  <a:lnTo>
                    <a:pt x="166" y="431"/>
                  </a:lnTo>
                  <a:lnTo>
                    <a:pt x="166" y="431"/>
                  </a:lnTo>
                  <a:lnTo>
                    <a:pt x="166" y="434"/>
                  </a:lnTo>
                  <a:lnTo>
                    <a:pt x="166" y="434"/>
                  </a:lnTo>
                  <a:lnTo>
                    <a:pt x="163" y="437"/>
                  </a:lnTo>
                  <a:lnTo>
                    <a:pt x="163" y="437"/>
                  </a:lnTo>
                  <a:lnTo>
                    <a:pt x="163" y="437"/>
                  </a:lnTo>
                  <a:lnTo>
                    <a:pt x="163" y="440"/>
                  </a:lnTo>
                  <a:lnTo>
                    <a:pt x="160" y="440"/>
                  </a:lnTo>
                  <a:lnTo>
                    <a:pt x="157" y="449"/>
                  </a:lnTo>
                  <a:lnTo>
                    <a:pt x="157" y="458"/>
                  </a:lnTo>
                  <a:lnTo>
                    <a:pt x="157" y="468"/>
                  </a:lnTo>
                  <a:lnTo>
                    <a:pt x="160" y="477"/>
                  </a:lnTo>
                  <a:lnTo>
                    <a:pt x="163" y="483"/>
                  </a:lnTo>
                  <a:lnTo>
                    <a:pt x="169" y="492"/>
                  </a:lnTo>
                  <a:lnTo>
                    <a:pt x="175" y="498"/>
                  </a:lnTo>
                  <a:lnTo>
                    <a:pt x="185" y="502"/>
                  </a:lnTo>
                  <a:lnTo>
                    <a:pt x="191" y="505"/>
                  </a:lnTo>
                  <a:lnTo>
                    <a:pt x="185" y="511"/>
                  </a:lnTo>
                  <a:lnTo>
                    <a:pt x="179" y="517"/>
                  </a:lnTo>
                  <a:lnTo>
                    <a:pt x="172" y="520"/>
                  </a:lnTo>
                  <a:lnTo>
                    <a:pt x="166" y="526"/>
                  </a:lnTo>
                  <a:lnTo>
                    <a:pt x="160" y="532"/>
                  </a:lnTo>
                  <a:lnTo>
                    <a:pt x="157" y="538"/>
                  </a:lnTo>
                  <a:lnTo>
                    <a:pt x="151" y="545"/>
                  </a:lnTo>
                  <a:lnTo>
                    <a:pt x="145" y="551"/>
                  </a:lnTo>
                  <a:lnTo>
                    <a:pt x="145" y="554"/>
                  </a:lnTo>
                  <a:lnTo>
                    <a:pt x="142" y="557"/>
                  </a:lnTo>
                  <a:lnTo>
                    <a:pt x="139" y="560"/>
                  </a:lnTo>
                  <a:lnTo>
                    <a:pt x="139" y="563"/>
                  </a:lnTo>
                  <a:lnTo>
                    <a:pt x="135" y="566"/>
                  </a:lnTo>
                  <a:lnTo>
                    <a:pt x="135" y="566"/>
                  </a:lnTo>
                  <a:lnTo>
                    <a:pt x="132" y="569"/>
                  </a:lnTo>
                  <a:lnTo>
                    <a:pt x="129" y="572"/>
                  </a:lnTo>
                  <a:lnTo>
                    <a:pt x="123" y="597"/>
                  </a:lnTo>
                  <a:lnTo>
                    <a:pt x="120" y="603"/>
                  </a:lnTo>
                  <a:lnTo>
                    <a:pt x="120" y="609"/>
                  </a:lnTo>
                  <a:lnTo>
                    <a:pt x="123" y="615"/>
                  </a:lnTo>
                  <a:lnTo>
                    <a:pt x="123" y="622"/>
                  </a:lnTo>
                  <a:lnTo>
                    <a:pt x="126" y="625"/>
                  </a:lnTo>
                  <a:lnTo>
                    <a:pt x="126" y="631"/>
                  </a:lnTo>
                  <a:lnTo>
                    <a:pt x="132" y="637"/>
                  </a:lnTo>
                  <a:lnTo>
                    <a:pt x="135" y="640"/>
                  </a:lnTo>
                  <a:lnTo>
                    <a:pt x="129" y="646"/>
                  </a:lnTo>
                  <a:lnTo>
                    <a:pt x="126" y="652"/>
                  </a:lnTo>
                  <a:lnTo>
                    <a:pt x="123" y="658"/>
                  </a:lnTo>
                  <a:lnTo>
                    <a:pt x="123" y="665"/>
                  </a:lnTo>
                  <a:lnTo>
                    <a:pt x="120" y="674"/>
                  </a:lnTo>
                  <a:lnTo>
                    <a:pt x="123" y="680"/>
                  </a:lnTo>
                  <a:lnTo>
                    <a:pt x="123" y="689"/>
                  </a:lnTo>
                  <a:lnTo>
                    <a:pt x="126" y="695"/>
                  </a:lnTo>
                  <a:lnTo>
                    <a:pt x="132" y="702"/>
                  </a:lnTo>
                  <a:lnTo>
                    <a:pt x="139" y="708"/>
                  </a:lnTo>
                  <a:lnTo>
                    <a:pt x="148" y="714"/>
                  </a:lnTo>
                  <a:lnTo>
                    <a:pt x="154" y="717"/>
                  </a:lnTo>
                  <a:lnTo>
                    <a:pt x="163" y="720"/>
                  </a:lnTo>
                  <a:lnTo>
                    <a:pt x="172" y="720"/>
                  </a:lnTo>
                  <a:lnTo>
                    <a:pt x="182" y="717"/>
                  </a:lnTo>
                  <a:lnTo>
                    <a:pt x="191" y="714"/>
                  </a:lnTo>
                  <a:lnTo>
                    <a:pt x="194" y="711"/>
                  </a:lnTo>
                  <a:lnTo>
                    <a:pt x="200" y="708"/>
                  </a:lnTo>
                  <a:lnTo>
                    <a:pt x="206" y="705"/>
                  </a:lnTo>
                  <a:lnTo>
                    <a:pt x="209" y="705"/>
                  </a:lnTo>
                  <a:lnTo>
                    <a:pt x="215" y="702"/>
                  </a:lnTo>
                  <a:lnTo>
                    <a:pt x="219" y="698"/>
                  </a:lnTo>
                  <a:lnTo>
                    <a:pt x="225" y="695"/>
                  </a:lnTo>
                  <a:lnTo>
                    <a:pt x="228" y="692"/>
                  </a:lnTo>
                  <a:lnTo>
                    <a:pt x="274" y="674"/>
                  </a:lnTo>
                  <a:lnTo>
                    <a:pt x="277" y="671"/>
                  </a:lnTo>
                  <a:lnTo>
                    <a:pt x="280" y="668"/>
                  </a:lnTo>
                  <a:lnTo>
                    <a:pt x="283" y="665"/>
                  </a:lnTo>
                  <a:lnTo>
                    <a:pt x="286" y="662"/>
                  </a:lnTo>
                  <a:lnTo>
                    <a:pt x="286" y="658"/>
                  </a:lnTo>
                  <a:lnTo>
                    <a:pt x="289" y="655"/>
                  </a:lnTo>
                  <a:lnTo>
                    <a:pt x="292" y="652"/>
                  </a:lnTo>
                  <a:lnTo>
                    <a:pt x="292" y="649"/>
                  </a:lnTo>
                  <a:lnTo>
                    <a:pt x="295" y="640"/>
                  </a:lnTo>
                  <a:lnTo>
                    <a:pt x="299" y="637"/>
                  </a:lnTo>
                  <a:lnTo>
                    <a:pt x="299" y="637"/>
                  </a:lnTo>
                  <a:lnTo>
                    <a:pt x="299" y="634"/>
                  </a:lnTo>
                  <a:lnTo>
                    <a:pt x="299" y="631"/>
                  </a:lnTo>
                  <a:lnTo>
                    <a:pt x="299" y="631"/>
                  </a:lnTo>
                  <a:lnTo>
                    <a:pt x="299" y="628"/>
                  </a:lnTo>
                  <a:lnTo>
                    <a:pt x="299" y="628"/>
                  </a:lnTo>
                  <a:lnTo>
                    <a:pt x="299" y="625"/>
                  </a:lnTo>
                  <a:lnTo>
                    <a:pt x="299" y="615"/>
                  </a:lnTo>
                  <a:lnTo>
                    <a:pt x="299" y="606"/>
                  </a:lnTo>
                  <a:lnTo>
                    <a:pt x="292" y="597"/>
                  </a:lnTo>
                  <a:lnTo>
                    <a:pt x="286" y="591"/>
                  </a:lnTo>
                  <a:lnTo>
                    <a:pt x="280" y="585"/>
                  </a:lnTo>
                  <a:lnTo>
                    <a:pt x="274" y="582"/>
                  </a:lnTo>
                  <a:lnTo>
                    <a:pt x="265" y="578"/>
                  </a:lnTo>
                  <a:lnTo>
                    <a:pt x="255" y="575"/>
                  </a:lnTo>
                  <a:lnTo>
                    <a:pt x="252" y="575"/>
                  </a:lnTo>
                  <a:lnTo>
                    <a:pt x="259" y="569"/>
                  </a:lnTo>
                  <a:lnTo>
                    <a:pt x="265" y="563"/>
                  </a:lnTo>
                  <a:lnTo>
                    <a:pt x="271" y="557"/>
                  </a:lnTo>
                  <a:lnTo>
                    <a:pt x="277" y="551"/>
                  </a:lnTo>
                  <a:lnTo>
                    <a:pt x="283" y="542"/>
                  </a:lnTo>
                  <a:lnTo>
                    <a:pt x="289" y="535"/>
                  </a:lnTo>
                  <a:lnTo>
                    <a:pt x="292" y="529"/>
                  </a:lnTo>
                  <a:lnTo>
                    <a:pt x="299" y="520"/>
                  </a:lnTo>
                  <a:lnTo>
                    <a:pt x="305" y="514"/>
                  </a:lnTo>
                  <a:lnTo>
                    <a:pt x="305" y="511"/>
                  </a:lnTo>
                  <a:lnTo>
                    <a:pt x="308" y="511"/>
                  </a:lnTo>
                  <a:lnTo>
                    <a:pt x="308" y="508"/>
                  </a:lnTo>
                  <a:lnTo>
                    <a:pt x="308" y="508"/>
                  </a:lnTo>
                  <a:lnTo>
                    <a:pt x="311" y="508"/>
                  </a:lnTo>
                  <a:lnTo>
                    <a:pt x="311" y="505"/>
                  </a:lnTo>
                  <a:lnTo>
                    <a:pt x="311" y="505"/>
                  </a:lnTo>
                  <a:lnTo>
                    <a:pt x="314" y="502"/>
                  </a:lnTo>
                  <a:lnTo>
                    <a:pt x="317" y="495"/>
                  </a:lnTo>
                  <a:lnTo>
                    <a:pt x="320" y="486"/>
                  </a:lnTo>
                  <a:lnTo>
                    <a:pt x="320" y="477"/>
                  </a:lnTo>
                  <a:lnTo>
                    <a:pt x="317" y="468"/>
                  </a:lnTo>
                  <a:lnTo>
                    <a:pt x="314" y="458"/>
                  </a:lnTo>
                  <a:lnTo>
                    <a:pt x="311" y="452"/>
                  </a:lnTo>
                  <a:lnTo>
                    <a:pt x="305" y="443"/>
                  </a:lnTo>
                  <a:lnTo>
                    <a:pt x="299" y="437"/>
                  </a:lnTo>
                  <a:lnTo>
                    <a:pt x="295" y="437"/>
                  </a:lnTo>
                  <a:lnTo>
                    <a:pt x="295" y="437"/>
                  </a:lnTo>
                  <a:lnTo>
                    <a:pt x="295" y="437"/>
                  </a:lnTo>
                  <a:lnTo>
                    <a:pt x="295" y="437"/>
                  </a:lnTo>
                  <a:lnTo>
                    <a:pt x="295" y="437"/>
                  </a:lnTo>
                  <a:lnTo>
                    <a:pt x="299" y="434"/>
                  </a:lnTo>
                  <a:lnTo>
                    <a:pt x="299" y="434"/>
                  </a:lnTo>
                  <a:lnTo>
                    <a:pt x="299" y="434"/>
                  </a:lnTo>
                  <a:lnTo>
                    <a:pt x="299" y="434"/>
                  </a:lnTo>
                  <a:lnTo>
                    <a:pt x="323" y="400"/>
                  </a:lnTo>
                  <a:close/>
                  <a:moveTo>
                    <a:pt x="274" y="418"/>
                  </a:moveTo>
                  <a:lnTo>
                    <a:pt x="271" y="418"/>
                  </a:lnTo>
                  <a:lnTo>
                    <a:pt x="268" y="418"/>
                  </a:lnTo>
                  <a:lnTo>
                    <a:pt x="271" y="418"/>
                  </a:lnTo>
                  <a:lnTo>
                    <a:pt x="271" y="418"/>
                  </a:lnTo>
                  <a:lnTo>
                    <a:pt x="271" y="418"/>
                  </a:lnTo>
                  <a:lnTo>
                    <a:pt x="271" y="418"/>
                  </a:lnTo>
                  <a:lnTo>
                    <a:pt x="271" y="418"/>
                  </a:lnTo>
                  <a:lnTo>
                    <a:pt x="274" y="418"/>
                  </a:lnTo>
                  <a:lnTo>
                    <a:pt x="274" y="418"/>
                  </a:lnTo>
                  <a:lnTo>
                    <a:pt x="274" y="418"/>
                  </a:lnTo>
                  <a:close/>
                  <a:moveTo>
                    <a:pt x="74" y="43"/>
                  </a:moveTo>
                  <a:lnTo>
                    <a:pt x="74" y="43"/>
                  </a:lnTo>
                  <a:lnTo>
                    <a:pt x="74" y="43"/>
                  </a:lnTo>
                  <a:lnTo>
                    <a:pt x="74" y="43"/>
                  </a:lnTo>
                  <a:lnTo>
                    <a:pt x="74" y="43"/>
                  </a:lnTo>
                  <a:lnTo>
                    <a:pt x="74" y="43"/>
                  </a:lnTo>
                  <a:lnTo>
                    <a:pt x="74" y="43"/>
                  </a:lnTo>
                  <a:lnTo>
                    <a:pt x="74" y="43"/>
                  </a:lnTo>
                  <a:lnTo>
                    <a:pt x="74" y="43"/>
                  </a:lnTo>
                  <a:lnTo>
                    <a:pt x="74" y="43"/>
                  </a:lnTo>
                  <a:lnTo>
                    <a:pt x="74" y="40"/>
                  </a:lnTo>
                  <a:lnTo>
                    <a:pt x="74" y="40"/>
                  </a:lnTo>
                  <a:lnTo>
                    <a:pt x="74" y="40"/>
                  </a:lnTo>
                  <a:lnTo>
                    <a:pt x="74" y="40"/>
                  </a:lnTo>
                  <a:lnTo>
                    <a:pt x="74" y="40"/>
                  </a:lnTo>
                  <a:lnTo>
                    <a:pt x="74" y="40"/>
                  </a:lnTo>
                  <a:lnTo>
                    <a:pt x="74" y="40"/>
                  </a:lnTo>
                  <a:lnTo>
                    <a:pt x="74" y="40"/>
                  </a:lnTo>
                  <a:lnTo>
                    <a:pt x="74" y="40"/>
                  </a:lnTo>
                  <a:lnTo>
                    <a:pt x="74" y="40"/>
                  </a:lnTo>
                  <a:lnTo>
                    <a:pt x="74" y="40"/>
                  </a:lnTo>
                  <a:lnTo>
                    <a:pt x="74" y="40"/>
                  </a:lnTo>
                  <a:lnTo>
                    <a:pt x="74" y="40"/>
                  </a:lnTo>
                  <a:lnTo>
                    <a:pt x="74" y="43"/>
                  </a:lnTo>
                  <a:lnTo>
                    <a:pt x="74" y="43"/>
                  </a:lnTo>
                  <a:close/>
                </a:path>
              </a:pathLst>
            </a:custGeom>
            <a:solidFill>
              <a:srgbClr val="7FF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36" name="Freeform 52"/>
            <p:cNvSpPr>
              <a:spLocks noEditPoints="1"/>
            </p:cNvSpPr>
            <p:nvPr/>
          </p:nvSpPr>
          <p:spPr bwMode="auto">
            <a:xfrm>
              <a:off x="3353" y="1615"/>
              <a:ext cx="326" cy="243"/>
            </a:xfrm>
            <a:custGeom>
              <a:avLst/>
              <a:gdLst/>
              <a:ahLst/>
              <a:cxnLst>
                <a:cxn ang="0">
                  <a:pos x="314" y="61"/>
                </a:cxn>
                <a:cxn ang="0">
                  <a:pos x="298" y="49"/>
                </a:cxn>
                <a:cxn ang="0">
                  <a:pos x="280" y="46"/>
                </a:cxn>
                <a:cxn ang="0">
                  <a:pos x="280" y="40"/>
                </a:cxn>
                <a:cxn ang="0">
                  <a:pos x="277" y="31"/>
                </a:cxn>
                <a:cxn ang="0">
                  <a:pos x="271" y="18"/>
                </a:cxn>
                <a:cxn ang="0">
                  <a:pos x="249" y="3"/>
                </a:cxn>
                <a:cxn ang="0">
                  <a:pos x="225" y="0"/>
                </a:cxn>
                <a:cxn ang="0">
                  <a:pos x="200" y="9"/>
                </a:cxn>
                <a:cxn ang="0">
                  <a:pos x="182" y="15"/>
                </a:cxn>
                <a:cxn ang="0">
                  <a:pos x="166" y="24"/>
                </a:cxn>
                <a:cxn ang="0">
                  <a:pos x="160" y="24"/>
                </a:cxn>
                <a:cxn ang="0">
                  <a:pos x="160" y="24"/>
                </a:cxn>
                <a:cxn ang="0">
                  <a:pos x="160" y="24"/>
                </a:cxn>
                <a:cxn ang="0">
                  <a:pos x="142" y="6"/>
                </a:cxn>
                <a:cxn ang="0">
                  <a:pos x="114" y="3"/>
                </a:cxn>
                <a:cxn ang="0">
                  <a:pos x="89" y="15"/>
                </a:cxn>
                <a:cxn ang="0">
                  <a:pos x="68" y="31"/>
                </a:cxn>
                <a:cxn ang="0">
                  <a:pos x="46" y="46"/>
                </a:cxn>
                <a:cxn ang="0">
                  <a:pos x="43" y="74"/>
                </a:cxn>
                <a:cxn ang="0">
                  <a:pos x="46" y="104"/>
                </a:cxn>
                <a:cxn ang="0">
                  <a:pos x="49" y="135"/>
                </a:cxn>
                <a:cxn ang="0">
                  <a:pos x="49" y="138"/>
                </a:cxn>
                <a:cxn ang="0">
                  <a:pos x="46" y="138"/>
                </a:cxn>
                <a:cxn ang="0">
                  <a:pos x="15" y="77"/>
                </a:cxn>
                <a:cxn ang="0">
                  <a:pos x="6" y="89"/>
                </a:cxn>
                <a:cxn ang="0">
                  <a:pos x="3" y="104"/>
                </a:cxn>
                <a:cxn ang="0">
                  <a:pos x="6" y="120"/>
                </a:cxn>
                <a:cxn ang="0">
                  <a:pos x="15" y="135"/>
                </a:cxn>
                <a:cxn ang="0">
                  <a:pos x="28" y="148"/>
                </a:cxn>
                <a:cxn ang="0">
                  <a:pos x="15" y="163"/>
                </a:cxn>
                <a:cxn ang="0">
                  <a:pos x="3" y="184"/>
                </a:cxn>
                <a:cxn ang="0">
                  <a:pos x="3" y="212"/>
                </a:cxn>
                <a:cxn ang="0">
                  <a:pos x="18" y="234"/>
                </a:cxn>
                <a:cxn ang="0">
                  <a:pos x="43" y="243"/>
                </a:cxn>
                <a:cxn ang="0">
                  <a:pos x="71" y="237"/>
                </a:cxn>
                <a:cxn ang="0">
                  <a:pos x="111" y="218"/>
                </a:cxn>
                <a:cxn ang="0">
                  <a:pos x="157" y="200"/>
                </a:cxn>
                <a:cxn ang="0">
                  <a:pos x="206" y="178"/>
                </a:cxn>
                <a:cxn ang="0">
                  <a:pos x="222" y="181"/>
                </a:cxn>
                <a:cxn ang="0">
                  <a:pos x="240" y="178"/>
                </a:cxn>
                <a:cxn ang="0">
                  <a:pos x="255" y="169"/>
                </a:cxn>
                <a:cxn ang="0">
                  <a:pos x="271" y="160"/>
                </a:cxn>
                <a:cxn ang="0">
                  <a:pos x="283" y="151"/>
                </a:cxn>
                <a:cxn ang="0">
                  <a:pos x="323" y="114"/>
                </a:cxn>
                <a:cxn ang="0">
                  <a:pos x="326" y="95"/>
                </a:cxn>
                <a:cxn ang="0">
                  <a:pos x="323" y="80"/>
                </a:cxn>
                <a:cxn ang="0">
                  <a:pos x="62" y="58"/>
                </a:cxn>
                <a:cxn ang="0">
                  <a:pos x="62" y="55"/>
                </a:cxn>
                <a:cxn ang="0">
                  <a:pos x="62" y="55"/>
                </a:cxn>
                <a:cxn ang="0">
                  <a:pos x="62" y="55"/>
                </a:cxn>
                <a:cxn ang="0">
                  <a:pos x="62" y="55"/>
                </a:cxn>
                <a:cxn ang="0">
                  <a:pos x="62" y="58"/>
                </a:cxn>
              </a:cxnLst>
              <a:rect l="0" t="0" r="r" b="b"/>
              <a:pathLst>
                <a:path w="326" h="243">
                  <a:moveTo>
                    <a:pt x="323" y="74"/>
                  </a:moveTo>
                  <a:lnTo>
                    <a:pt x="317" y="68"/>
                  </a:lnTo>
                  <a:lnTo>
                    <a:pt x="314" y="61"/>
                  </a:lnTo>
                  <a:lnTo>
                    <a:pt x="311" y="58"/>
                  </a:lnTo>
                  <a:lnTo>
                    <a:pt x="305" y="52"/>
                  </a:lnTo>
                  <a:lnTo>
                    <a:pt x="298" y="49"/>
                  </a:lnTo>
                  <a:lnTo>
                    <a:pt x="292" y="49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80" y="43"/>
                  </a:lnTo>
                  <a:lnTo>
                    <a:pt x="280" y="40"/>
                  </a:lnTo>
                  <a:lnTo>
                    <a:pt x="280" y="40"/>
                  </a:lnTo>
                  <a:lnTo>
                    <a:pt x="280" y="37"/>
                  </a:lnTo>
                  <a:lnTo>
                    <a:pt x="277" y="34"/>
                  </a:lnTo>
                  <a:lnTo>
                    <a:pt x="277" y="31"/>
                  </a:lnTo>
                  <a:lnTo>
                    <a:pt x="277" y="31"/>
                  </a:lnTo>
                  <a:lnTo>
                    <a:pt x="277" y="28"/>
                  </a:lnTo>
                  <a:lnTo>
                    <a:pt x="271" y="18"/>
                  </a:lnTo>
                  <a:lnTo>
                    <a:pt x="265" y="12"/>
                  </a:lnTo>
                  <a:lnTo>
                    <a:pt x="258" y="6"/>
                  </a:lnTo>
                  <a:lnTo>
                    <a:pt x="249" y="3"/>
                  </a:lnTo>
                  <a:lnTo>
                    <a:pt x="243" y="0"/>
                  </a:lnTo>
                  <a:lnTo>
                    <a:pt x="234" y="0"/>
                  </a:lnTo>
                  <a:lnTo>
                    <a:pt x="225" y="0"/>
                  </a:lnTo>
                  <a:lnTo>
                    <a:pt x="215" y="3"/>
                  </a:lnTo>
                  <a:lnTo>
                    <a:pt x="203" y="6"/>
                  </a:lnTo>
                  <a:lnTo>
                    <a:pt x="200" y="9"/>
                  </a:lnTo>
                  <a:lnTo>
                    <a:pt x="194" y="12"/>
                  </a:lnTo>
                  <a:lnTo>
                    <a:pt x="188" y="15"/>
                  </a:lnTo>
                  <a:lnTo>
                    <a:pt x="182" y="15"/>
                  </a:lnTo>
                  <a:lnTo>
                    <a:pt x="178" y="18"/>
                  </a:lnTo>
                  <a:lnTo>
                    <a:pt x="172" y="21"/>
                  </a:lnTo>
                  <a:lnTo>
                    <a:pt x="166" y="24"/>
                  </a:lnTo>
                  <a:lnTo>
                    <a:pt x="160" y="24"/>
                  </a:lnTo>
                  <a:lnTo>
                    <a:pt x="160" y="24"/>
                  </a:lnTo>
                  <a:lnTo>
                    <a:pt x="160" y="24"/>
                  </a:lnTo>
                  <a:lnTo>
                    <a:pt x="160" y="24"/>
                  </a:lnTo>
                  <a:lnTo>
                    <a:pt x="160" y="24"/>
                  </a:lnTo>
                  <a:lnTo>
                    <a:pt x="160" y="24"/>
                  </a:lnTo>
                  <a:lnTo>
                    <a:pt x="160" y="24"/>
                  </a:lnTo>
                  <a:lnTo>
                    <a:pt x="160" y="24"/>
                  </a:lnTo>
                  <a:lnTo>
                    <a:pt x="160" y="24"/>
                  </a:lnTo>
                  <a:lnTo>
                    <a:pt x="154" y="18"/>
                  </a:lnTo>
                  <a:lnTo>
                    <a:pt x="148" y="12"/>
                  </a:lnTo>
                  <a:lnTo>
                    <a:pt x="142" y="6"/>
                  </a:lnTo>
                  <a:lnTo>
                    <a:pt x="132" y="6"/>
                  </a:lnTo>
                  <a:lnTo>
                    <a:pt x="123" y="3"/>
                  </a:lnTo>
                  <a:lnTo>
                    <a:pt x="114" y="3"/>
                  </a:lnTo>
                  <a:lnTo>
                    <a:pt x="105" y="6"/>
                  </a:lnTo>
                  <a:lnTo>
                    <a:pt x="95" y="12"/>
                  </a:lnTo>
                  <a:lnTo>
                    <a:pt x="89" y="15"/>
                  </a:lnTo>
                  <a:lnTo>
                    <a:pt x="80" y="21"/>
                  </a:lnTo>
                  <a:lnTo>
                    <a:pt x="74" y="24"/>
                  </a:lnTo>
                  <a:lnTo>
                    <a:pt x="68" y="31"/>
                  </a:lnTo>
                  <a:lnTo>
                    <a:pt x="58" y="37"/>
                  </a:lnTo>
                  <a:lnTo>
                    <a:pt x="52" y="40"/>
                  </a:lnTo>
                  <a:lnTo>
                    <a:pt x="46" y="46"/>
                  </a:lnTo>
                  <a:lnTo>
                    <a:pt x="40" y="52"/>
                  </a:lnTo>
                  <a:lnTo>
                    <a:pt x="43" y="64"/>
                  </a:lnTo>
                  <a:lnTo>
                    <a:pt x="43" y="74"/>
                  </a:lnTo>
                  <a:lnTo>
                    <a:pt x="43" y="83"/>
                  </a:lnTo>
                  <a:lnTo>
                    <a:pt x="46" y="95"/>
                  </a:lnTo>
                  <a:lnTo>
                    <a:pt x="46" y="104"/>
                  </a:lnTo>
                  <a:lnTo>
                    <a:pt x="46" y="117"/>
                  </a:lnTo>
                  <a:lnTo>
                    <a:pt x="49" y="126"/>
                  </a:lnTo>
                  <a:lnTo>
                    <a:pt x="49" y="135"/>
                  </a:lnTo>
                  <a:lnTo>
                    <a:pt x="49" y="135"/>
                  </a:lnTo>
                  <a:lnTo>
                    <a:pt x="49" y="135"/>
                  </a:lnTo>
                  <a:lnTo>
                    <a:pt x="49" y="138"/>
                  </a:lnTo>
                  <a:lnTo>
                    <a:pt x="49" y="138"/>
                  </a:lnTo>
                  <a:lnTo>
                    <a:pt x="46" y="138"/>
                  </a:lnTo>
                  <a:lnTo>
                    <a:pt x="46" y="138"/>
                  </a:lnTo>
                  <a:lnTo>
                    <a:pt x="46" y="138"/>
                  </a:lnTo>
                  <a:lnTo>
                    <a:pt x="46" y="138"/>
                  </a:lnTo>
                  <a:lnTo>
                    <a:pt x="15" y="77"/>
                  </a:lnTo>
                  <a:lnTo>
                    <a:pt x="12" y="80"/>
                  </a:lnTo>
                  <a:lnTo>
                    <a:pt x="9" y="86"/>
                  </a:lnTo>
                  <a:lnTo>
                    <a:pt x="6" y="89"/>
                  </a:lnTo>
                  <a:lnTo>
                    <a:pt x="6" y="95"/>
                  </a:lnTo>
                  <a:lnTo>
                    <a:pt x="6" y="98"/>
                  </a:lnTo>
                  <a:lnTo>
                    <a:pt x="3" y="104"/>
                  </a:lnTo>
                  <a:lnTo>
                    <a:pt x="3" y="111"/>
                  </a:lnTo>
                  <a:lnTo>
                    <a:pt x="6" y="114"/>
                  </a:lnTo>
                  <a:lnTo>
                    <a:pt x="6" y="120"/>
                  </a:lnTo>
                  <a:lnTo>
                    <a:pt x="9" y="126"/>
                  </a:lnTo>
                  <a:lnTo>
                    <a:pt x="12" y="132"/>
                  </a:lnTo>
                  <a:lnTo>
                    <a:pt x="15" y="135"/>
                  </a:lnTo>
                  <a:lnTo>
                    <a:pt x="18" y="141"/>
                  </a:lnTo>
                  <a:lnTo>
                    <a:pt x="21" y="144"/>
                  </a:lnTo>
                  <a:lnTo>
                    <a:pt x="28" y="148"/>
                  </a:lnTo>
                  <a:lnTo>
                    <a:pt x="34" y="151"/>
                  </a:lnTo>
                  <a:lnTo>
                    <a:pt x="21" y="157"/>
                  </a:lnTo>
                  <a:lnTo>
                    <a:pt x="15" y="163"/>
                  </a:lnTo>
                  <a:lnTo>
                    <a:pt x="9" y="169"/>
                  </a:lnTo>
                  <a:lnTo>
                    <a:pt x="6" y="178"/>
                  </a:lnTo>
                  <a:lnTo>
                    <a:pt x="3" y="184"/>
                  </a:lnTo>
                  <a:lnTo>
                    <a:pt x="0" y="194"/>
                  </a:lnTo>
                  <a:lnTo>
                    <a:pt x="0" y="203"/>
                  </a:lnTo>
                  <a:lnTo>
                    <a:pt x="3" y="212"/>
                  </a:lnTo>
                  <a:lnTo>
                    <a:pt x="6" y="218"/>
                  </a:lnTo>
                  <a:lnTo>
                    <a:pt x="12" y="228"/>
                  </a:lnTo>
                  <a:lnTo>
                    <a:pt x="18" y="234"/>
                  </a:lnTo>
                  <a:lnTo>
                    <a:pt x="28" y="237"/>
                  </a:lnTo>
                  <a:lnTo>
                    <a:pt x="34" y="240"/>
                  </a:lnTo>
                  <a:lnTo>
                    <a:pt x="43" y="243"/>
                  </a:lnTo>
                  <a:lnTo>
                    <a:pt x="52" y="243"/>
                  </a:lnTo>
                  <a:lnTo>
                    <a:pt x="62" y="240"/>
                  </a:lnTo>
                  <a:lnTo>
                    <a:pt x="71" y="237"/>
                  </a:lnTo>
                  <a:lnTo>
                    <a:pt x="77" y="234"/>
                  </a:lnTo>
                  <a:lnTo>
                    <a:pt x="95" y="228"/>
                  </a:lnTo>
                  <a:lnTo>
                    <a:pt x="111" y="218"/>
                  </a:lnTo>
                  <a:lnTo>
                    <a:pt x="126" y="212"/>
                  </a:lnTo>
                  <a:lnTo>
                    <a:pt x="142" y="206"/>
                  </a:lnTo>
                  <a:lnTo>
                    <a:pt x="157" y="200"/>
                  </a:lnTo>
                  <a:lnTo>
                    <a:pt x="172" y="191"/>
                  </a:lnTo>
                  <a:lnTo>
                    <a:pt x="191" y="184"/>
                  </a:lnTo>
                  <a:lnTo>
                    <a:pt x="206" y="178"/>
                  </a:lnTo>
                  <a:lnTo>
                    <a:pt x="212" y="181"/>
                  </a:lnTo>
                  <a:lnTo>
                    <a:pt x="215" y="181"/>
                  </a:lnTo>
                  <a:lnTo>
                    <a:pt x="222" y="181"/>
                  </a:lnTo>
                  <a:lnTo>
                    <a:pt x="228" y="181"/>
                  </a:lnTo>
                  <a:lnTo>
                    <a:pt x="234" y="181"/>
                  </a:lnTo>
                  <a:lnTo>
                    <a:pt x="240" y="178"/>
                  </a:lnTo>
                  <a:lnTo>
                    <a:pt x="246" y="178"/>
                  </a:lnTo>
                  <a:lnTo>
                    <a:pt x="252" y="175"/>
                  </a:lnTo>
                  <a:lnTo>
                    <a:pt x="255" y="169"/>
                  </a:lnTo>
                  <a:lnTo>
                    <a:pt x="262" y="166"/>
                  </a:lnTo>
                  <a:lnTo>
                    <a:pt x="265" y="163"/>
                  </a:lnTo>
                  <a:lnTo>
                    <a:pt x="271" y="160"/>
                  </a:lnTo>
                  <a:lnTo>
                    <a:pt x="277" y="157"/>
                  </a:lnTo>
                  <a:lnTo>
                    <a:pt x="280" y="154"/>
                  </a:lnTo>
                  <a:lnTo>
                    <a:pt x="283" y="151"/>
                  </a:lnTo>
                  <a:lnTo>
                    <a:pt x="289" y="148"/>
                  </a:lnTo>
                  <a:lnTo>
                    <a:pt x="320" y="120"/>
                  </a:lnTo>
                  <a:lnTo>
                    <a:pt x="323" y="114"/>
                  </a:lnTo>
                  <a:lnTo>
                    <a:pt x="323" y="108"/>
                  </a:lnTo>
                  <a:lnTo>
                    <a:pt x="326" y="101"/>
                  </a:lnTo>
                  <a:lnTo>
                    <a:pt x="326" y="95"/>
                  </a:lnTo>
                  <a:lnTo>
                    <a:pt x="326" y="89"/>
                  </a:lnTo>
                  <a:lnTo>
                    <a:pt x="326" y="83"/>
                  </a:lnTo>
                  <a:lnTo>
                    <a:pt x="323" y="80"/>
                  </a:lnTo>
                  <a:lnTo>
                    <a:pt x="323" y="74"/>
                  </a:lnTo>
                  <a:close/>
                  <a:moveTo>
                    <a:pt x="62" y="58"/>
                  </a:moveTo>
                  <a:lnTo>
                    <a:pt x="62" y="58"/>
                  </a:lnTo>
                  <a:lnTo>
                    <a:pt x="62" y="58"/>
                  </a:lnTo>
                  <a:lnTo>
                    <a:pt x="62" y="55"/>
                  </a:lnTo>
                  <a:lnTo>
                    <a:pt x="62" y="55"/>
                  </a:lnTo>
                  <a:lnTo>
                    <a:pt x="62" y="55"/>
                  </a:lnTo>
                  <a:lnTo>
                    <a:pt x="62" y="55"/>
                  </a:lnTo>
                  <a:lnTo>
                    <a:pt x="62" y="55"/>
                  </a:lnTo>
                  <a:lnTo>
                    <a:pt x="62" y="55"/>
                  </a:lnTo>
                  <a:lnTo>
                    <a:pt x="58" y="55"/>
                  </a:lnTo>
                  <a:lnTo>
                    <a:pt x="62" y="55"/>
                  </a:lnTo>
                  <a:lnTo>
                    <a:pt x="62" y="55"/>
                  </a:lnTo>
                  <a:lnTo>
                    <a:pt x="62" y="55"/>
                  </a:lnTo>
                  <a:lnTo>
                    <a:pt x="62" y="55"/>
                  </a:lnTo>
                  <a:lnTo>
                    <a:pt x="62" y="55"/>
                  </a:lnTo>
                  <a:lnTo>
                    <a:pt x="62" y="55"/>
                  </a:lnTo>
                  <a:lnTo>
                    <a:pt x="62" y="58"/>
                  </a:lnTo>
                  <a:lnTo>
                    <a:pt x="62" y="58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37" name="Freeform 53"/>
            <p:cNvSpPr>
              <a:spLocks noEditPoints="1"/>
            </p:cNvSpPr>
            <p:nvPr/>
          </p:nvSpPr>
          <p:spPr bwMode="auto">
            <a:xfrm>
              <a:off x="4212" y="1766"/>
              <a:ext cx="295" cy="366"/>
            </a:xfrm>
            <a:custGeom>
              <a:avLst/>
              <a:gdLst/>
              <a:ahLst/>
              <a:cxnLst>
                <a:cxn ang="0">
                  <a:pos x="277" y="92"/>
                </a:cxn>
                <a:cxn ang="0">
                  <a:pos x="243" y="83"/>
                </a:cxn>
                <a:cxn ang="0">
                  <a:pos x="237" y="70"/>
                </a:cxn>
                <a:cxn ang="0">
                  <a:pos x="227" y="40"/>
                </a:cxn>
                <a:cxn ang="0">
                  <a:pos x="203" y="21"/>
                </a:cxn>
                <a:cxn ang="0">
                  <a:pos x="187" y="18"/>
                </a:cxn>
                <a:cxn ang="0">
                  <a:pos x="175" y="18"/>
                </a:cxn>
                <a:cxn ang="0">
                  <a:pos x="150" y="24"/>
                </a:cxn>
                <a:cxn ang="0">
                  <a:pos x="147" y="24"/>
                </a:cxn>
                <a:cxn ang="0">
                  <a:pos x="144" y="21"/>
                </a:cxn>
                <a:cxn ang="0">
                  <a:pos x="141" y="18"/>
                </a:cxn>
                <a:cxn ang="0">
                  <a:pos x="117" y="3"/>
                </a:cxn>
                <a:cxn ang="0">
                  <a:pos x="83" y="9"/>
                </a:cxn>
                <a:cxn ang="0">
                  <a:pos x="55" y="30"/>
                </a:cxn>
                <a:cxn ang="0">
                  <a:pos x="27" y="52"/>
                </a:cxn>
                <a:cxn ang="0">
                  <a:pos x="37" y="86"/>
                </a:cxn>
                <a:cxn ang="0">
                  <a:pos x="52" y="123"/>
                </a:cxn>
                <a:cxn ang="0">
                  <a:pos x="58" y="132"/>
                </a:cxn>
                <a:cxn ang="0">
                  <a:pos x="58" y="132"/>
                </a:cxn>
                <a:cxn ang="0">
                  <a:pos x="6" y="80"/>
                </a:cxn>
                <a:cxn ang="0">
                  <a:pos x="0" y="101"/>
                </a:cxn>
                <a:cxn ang="0">
                  <a:pos x="9" y="129"/>
                </a:cxn>
                <a:cxn ang="0">
                  <a:pos x="30" y="144"/>
                </a:cxn>
                <a:cxn ang="0">
                  <a:pos x="43" y="147"/>
                </a:cxn>
                <a:cxn ang="0">
                  <a:pos x="43" y="147"/>
                </a:cxn>
                <a:cxn ang="0">
                  <a:pos x="27" y="163"/>
                </a:cxn>
                <a:cxn ang="0">
                  <a:pos x="21" y="187"/>
                </a:cxn>
                <a:cxn ang="0">
                  <a:pos x="27" y="212"/>
                </a:cxn>
                <a:cxn ang="0">
                  <a:pos x="43" y="230"/>
                </a:cxn>
                <a:cxn ang="0">
                  <a:pos x="58" y="243"/>
                </a:cxn>
                <a:cxn ang="0">
                  <a:pos x="52" y="270"/>
                </a:cxn>
                <a:cxn ang="0">
                  <a:pos x="61" y="292"/>
                </a:cxn>
                <a:cxn ang="0">
                  <a:pos x="67" y="298"/>
                </a:cxn>
                <a:cxn ang="0">
                  <a:pos x="70" y="304"/>
                </a:cxn>
                <a:cxn ang="0">
                  <a:pos x="67" y="323"/>
                </a:cxn>
                <a:cxn ang="0">
                  <a:pos x="77" y="347"/>
                </a:cxn>
                <a:cxn ang="0">
                  <a:pos x="104" y="366"/>
                </a:cxn>
                <a:cxn ang="0">
                  <a:pos x="141" y="360"/>
                </a:cxn>
                <a:cxn ang="0">
                  <a:pos x="190" y="341"/>
                </a:cxn>
                <a:cxn ang="0">
                  <a:pos x="240" y="326"/>
                </a:cxn>
                <a:cxn ang="0">
                  <a:pos x="267" y="304"/>
                </a:cxn>
                <a:cxn ang="0">
                  <a:pos x="267" y="267"/>
                </a:cxn>
                <a:cxn ang="0">
                  <a:pos x="258" y="252"/>
                </a:cxn>
                <a:cxn ang="0">
                  <a:pos x="246" y="240"/>
                </a:cxn>
                <a:cxn ang="0">
                  <a:pos x="252" y="221"/>
                </a:cxn>
                <a:cxn ang="0">
                  <a:pos x="249" y="200"/>
                </a:cxn>
                <a:cxn ang="0">
                  <a:pos x="246" y="197"/>
                </a:cxn>
                <a:cxn ang="0">
                  <a:pos x="246" y="197"/>
                </a:cxn>
                <a:cxn ang="0">
                  <a:pos x="286" y="163"/>
                </a:cxn>
                <a:cxn ang="0">
                  <a:pos x="295" y="144"/>
                </a:cxn>
                <a:cxn ang="0">
                  <a:pos x="295" y="129"/>
                </a:cxn>
                <a:cxn ang="0">
                  <a:pos x="295" y="120"/>
                </a:cxn>
                <a:cxn ang="0">
                  <a:pos x="43" y="52"/>
                </a:cxn>
                <a:cxn ang="0">
                  <a:pos x="43" y="52"/>
                </a:cxn>
                <a:cxn ang="0">
                  <a:pos x="43" y="49"/>
                </a:cxn>
                <a:cxn ang="0">
                  <a:pos x="43" y="52"/>
                </a:cxn>
                <a:cxn ang="0">
                  <a:pos x="43" y="52"/>
                </a:cxn>
              </a:cxnLst>
              <a:rect l="0" t="0" r="r" b="b"/>
              <a:pathLst>
                <a:path w="295" h="366">
                  <a:moveTo>
                    <a:pt x="292" y="117"/>
                  </a:moveTo>
                  <a:lnTo>
                    <a:pt x="289" y="107"/>
                  </a:lnTo>
                  <a:lnTo>
                    <a:pt x="283" y="98"/>
                  </a:lnTo>
                  <a:lnTo>
                    <a:pt x="277" y="92"/>
                  </a:lnTo>
                  <a:lnTo>
                    <a:pt x="270" y="89"/>
                  </a:lnTo>
                  <a:lnTo>
                    <a:pt x="261" y="86"/>
                  </a:lnTo>
                  <a:lnTo>
                    <a:pt x="252" y="83"/>
                  </a:lnTo>
                  <a:lnTo>
                    <a:pt x="243" y="83"/>
                  </a:lnTo>
                  <a:lnTo>
                    <a:pt x="234" y="86"/>
                  </a:lnTo>
                  <a:lnTo>
                    <a:pt x="230" y="86"/>
                  </a:lnTo>
                  <a:lnTo>
                    <a:pt x="234" y="77"/>
                  </a:lnTo>
                  <a:lnTo>
                    <a:pt x="237" y="70"/>
                  </a:lnTo>
                  <a:lnTo>
                    <a:pt x="237" y="61"/>
                  </a:lnTo>
                  <a:lnTo>
                    <a:pt x="234" y="52"/>
                  </a:lnTo>
                  <a:lnTo>
                    <a:pt x="230" y="46"/>
                  </a:lnTo>
                  <a:lnTo>
                    <a:pt x="227" y="40"/>
                  </a:lnTo>
                  <a:lnTo>
                    <a:pt x="221" y="33"/>
                  </a:lnTo>
                  <a:lnTo>
                    <a:pt x="215" y="27"/>
                  </a:lnTo>
                  <a:lnTo>
                    <a:pt x="209" y="24"/>
                  </a:lnTo>
                  <a:lnTo>
                    <a:pt x="203" y="21"/>
                  </a:lnTo>
                  <a:lnTo>
                    <a:pt x="200" y="21"/>
                  </a:lnTo>
                  <a:lnTo>
                    <a:pt x="197" y="18"/>
                  </a:lnTo>
                  <a:lnTo>
                    <a:pt x="194" y="18"/>
                  </a:lnTo>
                  <a:lnTo>
                    <a:pt x="187" y="18"/>
                  </a:lnTo>
                  <a:lnTo>
                    <a:pt x="184" y="18"/>
                  </a:lnTo>
                  <a:lnTo>
                    <a:pt x="181" y="18"/>
                  </a:lnTo>
                  <a:lnTo>
                    <a:pt x="178" y="18"/>
                  </a:lnTo>
                  <a:lnTo>
                    <a:pt x="175" y="18"/>
                  </a:lnTo>
                  <a:lnTo>
                    <a:pt x="154" y="21"/>
                  </a:lnTo>
                  <a:lnTo>
                    <a:pt x="154" y="21"/>
                  </a:lnTo>
                  <a:lnTo>
                    <a:pt x="154" y="21"/>
                  </a:lnTo>
                  <a:lnTo>
                    <a:pt x="150" y="24"/>
                  </a:lnTo>
                  <a:lnTo>
                    <a:pt x="150" y="24"/>
                  </a:lnTo>
                  <a:lnTo>
                    <a:pt x="150" y="24"/>
                  </a:lnTo>
                  <a:lnTo>
                    <a:pt x="147" y="24"/>
                  </a:lnTo>
                  <a:lnTo>
                    <a:pt x="147" y="24"/>
                  </a:lnTo>
                  <a:lnTo>
                    <a:pt x="147" y="24"/>
                  </a:lnTo>
                  <a:lnTo>
                    <a:pt x="144" y="24"/>
                  </a:lnTo>
                  <a:lnTo>
                    <a:pt x="144" y="21"/>
                  </a:lnTo>
                  <a:lnTo>
                    <a:pt x="144" y="21"/>
                  </a:lnTo>
                  <a:lnTo>
                    <a:pt x="144" y="21"/>
                  </a:lnTo>
                  <a:lnTo>
                    <a:pt x="144" y="18"/>
                  </a:lnTo>
                  <a:lnTo>
                    <a:pt x="141" y="18"/>
                  </a:lnTo>
                  <a:lnTo>
                    <a:pt x="141" y="18"/>
                  </a:lnTo>
                  <a:lnTo>
                    <a:pt x="141" y="18"/>
                  </a:lnTo>
                  <a:lnTo>
                    <a:pt x="135" y="9"/>
                  </a:lnTo>
                  <a:lnTo>
                    <a:pt x="126" y="6"/>
                  </a:lnTo>
                  <a:lnTo>
                    <a:pt x="117" y="3"/>
                  </a:lnTo>
                  <a:lnTo>
                    <a:pt x="107" y="0"/>
                  </a:lnTo>
                  <a:lnTo>
                    <a:pt x="98" y="3"/>
                  </a:lnTo>
                  <a:lnTo>
                    <a:pt x="92" y="3"/>
                  </a:lnTo>
                  <a:lnTo>
                    <a:pt x="83" y="9"/>
                  </a:lnTo>
                  <a:lnTo>
                    <a:pt x="73" y="12"/>
                  </a:lnTo>
                  <a:lnTo>
                    <a:pt x="67" y="18"/>
                  </a:lnTo>
                  <a:lnTo>
                    <a:pt x="61" y="24"/>
                  </a:lnTo>
                  <a:lnTo>
                    <a:pt x="55" y="30"/>
                  </a:lnTo>
                  <a:lnTo>
                    <a:pt x="49" y="37"/>
                  </a:lnTo>
                  <a:lnTo>
                    <a:pt x="43" y="43"/>
                  </a:lnTo>
                  <a:lnTo>
                    <a:pt x="33" y="46"/>
                  </a:lnTo>
                  <a:lnTo>
                    <a:pt x="27" y="52"/>
                  </a:lnTo>
                  <a:lnTo>
                    <a:pt x="21" y="58"/>
                  </a:lnTo>
                  <a:lnTo>
                    <a:pt x="27" y="67"/>
                  </a:lnTo>
                  <a:lnTo>
                    <a:pt x="30" y="77"/>
                  </a:lnTo>
                  <a:lnTo>
                    <a:pt x="37" y="86"/>
                  </a:lnTo>
                  <a:lnTo>
                    <a:pt x="40" y="95"/>
                  </a:lnTo>
                  <a:lnTo>
                    <a:pt x="46" y="104"/>
                  </a:lnTo>
                  <a:lnTo>
                    <a:pt x="49" y="113"/>
                  </a:lnTo>
                  <a:lnTo>
                    <a:pt x="52" y="123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12" y="67"/>
                  </a:lnTo>
                  <a:lnTo>
                    <a:pt x="9" y="73"/>
                  </a:lnTo>
                  <a:lnTo>
                    <a:pt x="6" y="80"/>
                  </a:lnTo>
                  <a:lnTo>
                    <a:pt x="3" y="83"/>
                  </a:lnTo>
                  <a:lnTo>
                    <a:pt x="0" y="89"/>
                  </a:lnTo>
                  <a:lnTo>
                    <a:pt x="0" y="95"/>
                  </a:lnTo>
                  <a:lnTo>
                    <a:pt x="0" y="101"/>
                  </a:lnTo>
                  <a:lnTo>
                    <a:pt x="0" y="107"/>
                  </a:lnTo>
                  <a:lnTo>
                    <a:pt x="3" y="113"/>
                  </a:lnTo>
                  <a:lnTo>
                    <a:pt x="6" y="123"/>
                  </a:lnTo>
                  <a:lnTo>
                    <a:pt x="9" y="129"/>
                  </a:lnTo>
                  <a:lnTo>
                    <a:pt x="12" y="132"/>
                  </a:lnTo>
                  <a:lnTo>
                    <a:pt x="18" y="138"/>
                  </a:lnTo>
                  <a:lnTo>
                    <a:pt x="24" y="141"/>
                  </a:lnTo>
                  <a:lnTo>
                    <a:pt x="30" y="144"/>
                  </a:lnTo>
                  <a:lnTo>
                    <a:pt x="37" y="147"/>
                  </a:lnTo>
                  <a:lnTo>
                    <a:pt x="43" y="147"/>
                  </a:lnTo>
                  <a:lnTo>
                    <a:pt x="43" y="147"/>
                  </a:lnTo>
                  <a:lnTo>
                    <a:pt x="43" y="147"/>
                  </a:lnTo>
                  <a:lnTo>
                    <a:pt x="43" y="147"/>
                  </a:lnTo>
                  <a:lnTo>
                    <a:pt x="43" y="147"/>
                  </a:lnTo>
                  <a:lnTo>
                    <a:pt x="43" y="147"/>
                  </a:lnTo>
                  <a:lnTo>
                    <a:pt x="43" y="147"/>
                  </a:lnTo>
                  <a:lnTo>
                    <a:pt x="43" y="147"/>
                  </a:lnTo>
                  <a:lnTo>
                    <a:pt x="43" y="147"/>
                  </a:lnTo>
                  <a:lnTo>
                    <a:pt x="33" y="157"/>
                  </a:lnTo>
                  <a:lnTo>
                    <a:pt x="27" y="163"/>
                  </a:lnTo>
                  <a:lnTo>
                    <a:pt x="24" y="169"/>
                  </a:lnTo>
                  <a:lnTo>
                    <a:pt x="21" y="175"/>
                  </a:lnTo>
                  <a:lnTo>
                    <a:pt x="21" y="181"/>
                  </a:lnTo>
                  <a:lnTo>
                    <a:pt x="21" y="187"/>
                  </a:lnTo>
                  <a:lnTo>
                    <a:pt x="21" y="193"/>
                  </a:lnTo>
                  <a:lnTo>
                    <a:pt x="21" y="200"/>
                  </a:lnTo>
                  <a:lnTo>
                    <a:pt x="24" y="206"/>
                  </a:lnTo>
                  <a:lnTo>
                    <a:pt x="27" y="212"/>
                  </a:lnTo>
                  <a:lnTo>
                    <a:pt x="30" y="218"/>
                  </a:lnTo>
                  <a:lnTo>
                    <a:pt x="33" y="224"/>
                  </a:lnTo>
                  <a:lnTo>
                    <a:pt x="40" y="227"/>
                  </a:lnTo>
                  <a:lnTo>
                    <a:pt x="43" y="230"/>
                  </a:lnTo>
                  <a:lnTo>
                    <a:pt x="49" y="233"/>
                  </a:lnTo>
                  <a:lnTo>
                    <a:pt x="55" y="237"/>
                  </a:lnTo>
                  <a:lnTo>
                    <a:pt x="61" y="237"/>
                  </a:lnTo>
                  <a:lnTo>
                    <a:pt x="58" y="243"/>
                  </a:lnTo>
                  <a:lnTo>
                    <a:pt x="55" y="249"/>
                  </a:lnTo>
                  <a:lnTo>
                    <a:pt x="55" y="255"/>
                  </a:lnTo>
                  <a:lnTo>
                    <a:pt x="52" y="261"/>
                  </a:lnTo>
                  <a:lnTo>
                    <a:pt x="52" y="270"/>
                  </a:lnTo>
                  <a:lnTo>
                    <a:pt x="55" y="277"/>
                  </a:lnTo>
                  <a:lnTo>
                    <a:pt x="58" y="283"/>
                  </a:lnTo>
                  <a:lnTo>
                    <a:pt x="61" y="289"/>
                  </a:lnTo>
                  <a:lnTo>
                    <a:pt x="61" y="292"/>
                  </a:lnTo>
                  <a:lnTo>
                    <a:pt x="61" y="292"/>
                  </a:lnTo>
                  <a:lnTo>
                    <a:pt x="64" y="295"/>
                  </a:lnTo>
                  <a:lnTo>
                    <a:pt x="64" y="295"/>
                  </a:lnTo>
                  <a:lnTo>
                    <a:pt x="67" y="298"/>
                  </a:lnTo>
                  <a:lnTo>
                    <a:pt x="67" y="298"/>
                  </a:lnTo>
                  <a:lnTo>
                    <a:pt x="70" y="298"/>
                  </a:lnTo>
                  <a:lnTo>
                    <a:pt x="70" y="301"/>
                  </a:lnTo>
                  <a:lnTo>
                    <a:pt x="70" y="304"/>
                  </a:lnTo>
                  <a:lnTo>
                    <a:pt x="67" y="310"/>
                  </a:lnTo>
                  <a:lnTo>
                    <a:pt x="67" y="313"/>
                  </a:lnTo>
                  <a:lnTo>
                    <a:pt x="67" y="320"/>
                  </a:lnTo>
                  <a:lnTo>
                    <a:pt x="67" y="323"/>
                  </a:lnTo>
                  <a:lnTo>
                    <a:pt x="67" y="329"/>
                  </a:lnTo>
                  <a:lnTo>
                    <a:pt x="70" y="332"/>
                  </a:lnTo>
                  <a:lnTo>
                    <a:pt x="70" y="338"/>
                  </a:lnTo>
                  <a:lnTo>
                    <a:pt x="77" y="347"/>
                  </a:lnTo>
                  <a:lnTo>
                    <a:pt x="80" y="353"/>
                  </a:lnTo>
                  <a:lnTo>
                    <a:pt x="89" y="360"/>
                  </a:lnTo>
                  <a:lnTo>
                    <a:pt x="95" y="363"/>
                  </a:lnTo>
                  <a:lnTo>
                    <a:pt x="104" y="366"/>
                  </a:lnTo>
                  <a:lnTo>
                    <a:pt x="113" y="366"/>
                  </a:lnTo>
                  <a:lnTo>
                    <a:pt x="123" y="366"/>
                  </a:lnTo>
                  <a:lnTo>
                    <a:pt x="132" y="363"/>
                  </a:lnTo>
                  <a:lnTo>
                    <a:pt x="141" y="360"/>
                  </a:lnTo>
                  <a:lnTo>
                    <a:pt x="150" y="353"/>
                  </a:lnTo>
                  <a:lnTo>
                    <a:pt x="166" y="350"/>
                  </a:lnTo>
                  <a:lnTo>
                    <a:pt x="178" y="347"/>
                  </a:lnTo>
                  <a:lnTo>
                    <a:pt x="190" y="341"/>
                  </a:lnTo>
                  <a:lnTo>
                    <a:pt x="203" y="338"/>
                  </a:lnTo>
                  <a:lnTo>
                    <a:pt x="215" y="335"/>
                  </a:lnTo>
                  <a:lnTo>
                    <a:pt x="227" y="332"/>
                  </a:lnTo>
                  <a:lnTo>
                    <a:pt x="240" y="326"/>
                  </a:lnTo>
                  <a:lnTo>
                    <a:pt x="249" y="323"/>
                  </a:lnTo>
                  <a:lnTo>
                    <a:pt x="255" y="317"/>
                  </a:lnTo>
                  <a:lnTo>
                    <a:pt x="261" y="310"/>
                  </a:lnTo>
                  <a:lnTo>
                    <a:pt x="267" y="304"/>
                  </a:lnTo>
                  <a:lnTo>
                    <a:pt x="270" y="295"/>
                  </a:lnTo>
                  <a:lnTo>
                    <a:pt x="270" y="286"/>
                  </a:lnTo>
                  <a:lnTo>
                    <a:pt x="270" y="277"/>
                  </a:lnTo>
                  <a:lnTo>
                    <a:pt x="267" y="267"/>
                  </a:lnTo>
                  <a:lnTo>
                    <a:pt x="267" y="264"/>
                  </a:lnTo>
                  <a:lnTo>
                    <a:pt x="264" y="258"/>
                  </a:lnTo>
                  <a:lnTo>
                    <a:pt x="261" y="255"/>
                  </a:lnTo>
                  <a:lnTo>
                    <a:pt x="258" y="252"/>
                  </a:lnTo>
                  <a:lnTo>
                    <a:pt x="255" y="249"/>
                  </a:lnTo>
                  <a:lnTo>
                    <a:pt x="252" y="246"/>
                  </a:lnTo>
                  <a:lnTo>
                    <a:pt x="249" y="243"/>
                  </a:lnTo>
                  <a:lnTo>
                    <a:pt x="246" y="240"/>
                  </a:lnTo>
                  <a:lnTo>
                    <a:pt x="249" y="237"/>
                  </a:lnTo>
                  <a:lnTo>
                    <a:pt x="249" y="230"/>
                  </a:lnTo>
                  <a:lnTo>
                    <a:pt x="252" y="224"/>
                  </a:lnTo>
                  <a:lnTo>
                    <a:pt x="252" y="221"/>
                  </a:lnTo>
                  <a:lnTo>
                    <a:pt x="252" y="215"/>
                  </a:lnTo>
                  <a:lnTo>
                    <a:pt x="252" y="209"/>
                  </a:lnTo>
                  <a:lnTo>
                    <a:pt x="249" y="203"/>
                  </a:lnTo>
                  <a:lnTo>
                    <a:pt x="249" y="200"/>
                  </a:lnTo>
                  <a:lnTo>
                    <a:pt x="246" y="200"/>
                  </a:lnTo>
                  <a:lnTo>
                    <a:pt x="246" y="200"/>
                  </a:lnTo>
                  <a:lnTo>
                    <a:pt x="246" y="197"/>
                  </a:lnTo>
                  <a:lnTo>
                    <a:pt x="246" y="197"/>
                  </a:lnTo>
                  <a:lnTo>
                    <a:pt x="246" y="197"/>
                  </a:lnTo>
                  <a:lnTo>
                    <a:pt x="246" y="197"/>
                  </a:lnTo>
                  <a:lnTo>
                    <a:pt x="246" y="197"/>
                  </a:lnTo>
                  <a:lnTo>
                    <a:pt x="246" y="197"/>
                  </a:lnTo>
                  <a:lnTo>
                    <a:pt x="274" y="175"/>
                  </a:lnTo>
                  <a:lnTo>
                    <a:pt x="277" y="169"/>
                  </a:lnTo>
                  <a:lnTo>
                    <a:pt x="283" y="166"/>
                  </a:lnTo>
                  <a:lnTo>
                    <a:pt x="286" y="163"/>
                  </a:lnTo>
                  <a:lnTo>
                    <a:pt x="289" y="160"/>
                  </a:lnTo>
                  <a:lnTo>
                    <a:pt x="292" y="153"/>
                  </a:lnTo>
                  <a:lnTo>
                    <a:pt x="292" y="150"/>
                  </a:lnTo>
                  <a:lnTo>
                    <a:pt x="295" y="144"/>
                  </a:lnTo>
                  <a:lnTo>
                    <a:pt x="295" y="138"/>
                  </a:lnTo>
                  <a:lnTo>
                    <a:pt x="295" y="135"/>
                  </a:lnTo>
                  <a:lnTo>
                    <a:pt x="295" y="132"/>
                  </a:lnTo>
                  <a:lnTo>
                    <a:pt x="295" y="129"/>
                  </a:lnTo>
                  <a:lnTo>
                    <a:pt x="295" y="126"/>
                  </a:lnTo>
                  <a:lnTo>
                    <a:pt x="295" y="126"/>
                  </a:lnTo>
                  <a:lnTo>
                    <a:pt x="295" y="123"/>
                  </a:lnTo>
                  <a:lnTo>
                    <a:pt x="295" y="120"/>
                  </a:lnTo>
                  <a:lnTo>
                    <a:pt x="295" y="117"/>
                  </a:lnTo>
                  <a:lnTo>
                    <a:pt x="292" y="117"/>
                  </a:lnTo>
                  <a:close/>
                  <a:moveTo>
                    <a:pt x="43" y="52"/>
                  </a:moveTo>
                  <a:lnTo>
                    <a:pt x="43" y="52"/>
                  </a:lnTo>
                  <a:lnTo>
                    <a:pt x="43" y="52"/>
                  </a:lnTo>
                  <a:lnTo>
                    <a:pt x="43" y="52"/>
                  </a:lnTo>
                  <a:lnTo>
                    <a:pt x="43" y="52"/>
                  </a:lnTo>
                  <a:lnTo>
                    <a:pt x="43" y="52"/>
                  </a:lnTo>
                  <a:lnTo>
                    <a:pt x="43" y="49"/>
                  </a:lnTo>
                  <a:lnTo>
                    <a:pt x="43" y="49"/>
                  </a:lnTo>
                  <a:lnTo>
                    <a:pt x="43" y="49"/>
                  </a:lnTo>
                  <a:lnTo>
                    <a:pt x="43" y="49"/>
                  </a:lnTo>
                  <a:lnTo>
                    <a:pt x="43" y="49"/>
                  </a:lnTo>
                  <a:lnTo>
                    <a:pt x="43" y="52"/>
                  </a:lnTo>
                  <a:lnTo>
                    <a:pt x="43" y="52"/>
                  </a:lnTo>
                  <a:lnTo>
                    <a:pt x="43" y="52"/>
                  </a:lnTo>
                  <a:lnTo>
                    <a:pt x="43" y="52"/>
                  </a:lnTo>
                  <a:lnTo>
                    <a:pt x="43" y="52"/>
                  </a:lnTo>
                  <a:lnTo>
                    <a:pt x="43" y="52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38" name="Freeform 54"/>
            <p:cNvSpPr>
              <a:spLocks/>
            </p:cNvSpPr>
            <p:nvPr/>
          </p:nvSpPr>
          <p:spPr bwMode="auto">
            <a:xfrm>
              <a:off x="4652" y="2166"/>
              <a:ext cx="12" cy="15"/>
            </a:xfrm>
            <a:custGeom>
              <a:avLst/>
              <a:gdLst/>
              <a:ahLst/>
              <a:cxnLst>
                <a:cxn ang="0">
                  <a:pos x="12" y="15"/>
                </a:cxn>
                <a:cxn ang="0">
                  <a:pos x="9" y="15"/>
                </a:cxn>
                <a:cxn ang="0">
                  <a:pos x="9" y="15"/>
                </a:cxn>
                <a:cxn ang="0">
                  <a:pos x="9" y="15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3" y="12"/>
                </a:cxn>
                <a:cxn ang="0">
                  <a:pos x="3" y="9"/>
                </a:cxn>
                <a:cxn ang="0">
                  <a:pos x="0" y="9"/>
                </a:cxn>
                <a:cxn ang="0">
                  <a:pos x="6" y="0"/>
                </a:cxn>
                <a:cxn ang="0">
                  <a:pos x="9" y="3"/>
                </a:cxn>
                <a:cxn ang="0">
                  <a:pos x="9" y="3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9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12" y="15"/>
                </a:cxn>
              </a:cxnLst>
              <a:rect l="0" t="0" r="r" b="b"/>
              <a:pathLst>
                <a:path w="12" h="15">
                  <a:moveTo>
                    <a:pt x="12" y="15"/>
                  </a:moveTo>
                  <a:lnTo>
                    <a:pt x="9" y="15"/>
                  </a:lnTo>
                  <a:lnTo>
                    <a:pt x="9" y="15"/>
                  </a:lnTo>
                  <a:lnTo>
                    <a:pt x="9" y="15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3" y="12"/>
                  </a:lnTo>
                  <a:lnTo>
                    <a:pt x="3" y="9"/>
                  </a:lnTo>
                  <a:lnTo>
                    <a:pt x="0" y="9"/>
                  </a:lnTo>
                  <a:lnTo>
                    <a:pt x="6" y="0"/>
                  </a:lnTo>
                  <a:lnTo>
                    <a:pt x="9" y="3"/>
                  </a:lnTo>
                  <a:lnTo>
                    <a:pt x="9" y="3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2" y="9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39" name="Freeform 55"/>
            <p:cNvSpPr>
              <a:spLocks/>
            </p:cNvSpPr>
            <p:nvPr/>
          </p:nvSpPr>
          <p:spPr bwMode="auto">
            <a:xfrm>
              <a:off x="3187" y="2307"/>
              <a:ext cx="6" cy="9"/>
            </a:xfrm>
            <a:custGeom>
              <a:avLst/>
              <a:gdLst/>
              <a:ahLst/>
              <a:cxnLst>
                <a:cxn ang="0">
                  <a:pos x="3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6"/>
                </a:cxn>
                <a:cxn ang="0">
                  <a:pos x="3" y="6"/>
                </a:cxn>
                <a:cxn ang="0">
                  <a:pos x="3" y="6"/>
                </a:cxn>
                <a:cxn ang="0">
                  <a:pos x="6" y="9"/>
                </a:cxn>
                <a:cxn ang="0">
                  <a:pos x="3" y="9"/>
                </a:cxn>
              </a:cxnLst>
              <a:rect l="0" t="0" r="r" b="b"/>
              <a:pathLst>
                <a:path w="6" h="9">
                  <a:moveTo>
                    <a:pt x="3" y="9"/>
                  </a:move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6" y="9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40" name="Freeform 56"/>
            <p:cNvSpPr>
              <a:spLocks/>
            </p:cNvSpPr>
            <p:nvPr/>
          </p:nvSpPr>
          <p:spPr bwMode="auto">
            <a:xfrm>
              <a:off x="5101" y="2338"/>
              <a:ext cx="25" cy="28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6" y="28"/>
                </a:cxn>
                <a:cxn ang="0">
                  <a:pos x="3" y="28"/>
                </a:cxn>
                <a:cxn ang="0">
                  <a:pos x="3" y="28"/>
                </a:cxn>
                <a:cxn ang="0">
                  <a:pos x="3" y="28"/>
                </a:cxn>
                <a:cxn ang="0">
                  <a:pos x="3" y="28"/>
                </a:cxn>
                <a:cxn ang="0">
                  <a:pos x="0" y="28"/>
                </a:cxn>
                <a:cxn ang="0">
                  <a:pos x="0" y="25"/>
                </a:cxn>
                <a:cxn ang="0">
                  <a:pos x="3" y="18"/>
                </a:cxn>
                <a:cxn ang="0">
                  <a:pos x="6" y="18"/>
                </a:cxn>
                <a:cxn ang="0">
                  <a:pos x="9" y="15"/>
                </a:cxn>
                <a:cxn ang="0">
                  <a:pos x="15" y="12"/>
                </a:cxn>
                <a:cxn ang="0">
                  <a:pos x="19" y="9"/>
                </a:cxn>
                <a:cxn ang="0">
                  <a:pos x="25" y="3"/>
                </a:cxn>
                <a:cxn ang="0">
                  <a:pos x="25" y="0"/>
                </a:cxn>
                <a:cxn ang="0">
                  <a:pos x="25" y="3"/>
                </a:cxn>
                <a:cxn ang="0">
                  <a:pos x="25" y="6"/>
                </a:cxn>
                <a:cxn ang="0">
                  <a:pos x="22" y="9"/>
                </a:cxn>
                <a:cxn ang="0">
                  <a:pos x="19" y="12"/>
                </a:cxn>
                <a:cxn ang="0">
                  <a:pos x="12" y="12"/>
                </a:cxn>
                <a:cxn ang="0">
                  <a:pos x="9" y="15"/>
                </a:cxn>
                <a:cxn ang="0">
                  <a:pos x="6" y="18"/>
                </a:cxn>
                <a:cxn ang="0">
                  <a:pos x="6" y="25"/>
                </a:cxn>
              </a:cxnLst>
              <a:rect l="0" t="0" r="r" b="b"/>
              <a:pathLst>
                <a:path w="25" h="28">
                  <a:moveTo>
                    <a:pt x="6" y="25"/>
                  </a:moveTo>
                  <a:lnTo>
                    <a:pt x="6" y="25"/>
                  </a:lnTo>
                  <a:lnTo>
                    <a:pt x="6" y="25"/>
                  </a:lnTo>
                  <a:lnTo>
                    <a:pt x="6" y="28"/>
                  </a:lnTo>
                  <a:lnTo>
                    <a:pt x="3" y="28"/>
                  </a:lnTo>
                  <a:lnTo>
                    <a:pt x="3" y="28"/>
                  </a:lnTo>
                  <a:lnTo>
                    <a:pt x="3" y="28"/>
                  </a:lnTo>
                  <a:lnTo>
                    <a:pt x="3" y="28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3" y="18"/>
                  </a:lnTo>
                  <a:lnTo>
                    <a:pt x="6" y="18"/>
                  </a:lnTo>
                  <a:lnTo>
                    <a:pt x="9" y="15"/>
                  </a:lnTo>
                  <a:lnTo>
                    <a:pt x="15" y="12"/>
                  </a:lnTo>
                  <a:lnTo>
                    <a:pt x="19" y="9"/>
                  </a:lnTo>
                  <a:lnTo>
                    <a:pt x="25" y="3"/>
                  </a:lnTo>
                  <a:lnTo>
                    <a:pt x="25" y="0"/>
                  </a:lnTo>
                  <a:lnTo>
                    <a:pt x="25" y="3"/>
                  </a:lnTo>
                  <a:lnTo>
                    <a:pt x="25" y="6"/>
                  </a:lnTo>
                  <a:lnTo>
                    <a:pt x="22" y="9"/>
                  </a:lnTo>
                  <a:lnTo>
                    <a:pt x="19" y="12"/>
                  </a:lnTo>
                  <a:lnTo>
                    <a:pt x="12" y="12"/>
                  </a:lnTo>
                  <a:lnTo>
                    <a:pt x="9" y="15"/>
                  </a:lnTo>
                  <a:lnTo>
                    <a:pt x="6" y="18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41" name="Freeform 57"/>
            <p:cNvSpPr>
              <a:spLocks/>
            </p:cNvSpPr>
            <p:nvPr/>
          </p:nvSpPr>
          <p:spPr bwMode="auto">
            <a:xfrm>
              <a:off x="4135" y="2643"/>
              <a:ext cx="298" cy="486"/>
            </a:xfrm>
            <a:custGeom>
              <a:avLst/>
              <a:gdLst/>
              <a:ahLst/>
              <a:cxnLst>
                <a:cxn ang="0">
                  <a:pos x="274" y="6"/>
                </a:cxn>
                <a:cxn ang="0">
                  <a:pos x="249" y="21"/>
                </a:cxn>
                <a:cxn ang="0">
                  <a:pos x="224" y="40"/>
                </a:cxn>
                <a:cxn ang="0">
                  <a:pos x="203" y="61"/>
                </a:cxn>
                <a:cxn ang="0">
                  <a:pos x="181" y="95"/>
                </a:cxn>
                <a:cxn ang="0">
                  <a:pos x="172" y="144"/>
                </a:cxn>
                <a:cxn ang="0">
                  <a:pos x="178" y="193"/>
                </a:cxn>
                <a:cxn ang="0">
                  <a:pos x="190" y="243"/>
                </a:cxn>
                <a:cxn ang="0">
                  <a:pos x="200" y="280"/>
                </a:cxn>
                <a:cxn ang="0">
                  <a:pos x="197" y="307"/>
                </a:cxn>
                <a:cxn ang="0">
                  <a:pos x="190" y="332"/>
                </a:cxn>
                <a:cxn ang="0">
                  <a:pos x="181" y="356"/>
                </a:cxn>
                <a:cxn ang="0">
                  <a:pos x="166" y="390"/>
                </a:cxn>
                <a:cxn ang="0">
                  <a:pos x="132" y="424"/>
                </a:cxn>
                <a:cxn ang="0">
                  <a:pos x="89" y="443"/>
                </a:cxn>
                <a:cxn ang="0">
                  <a:pos x="43" y="449"/>
                </a:cxn>
                <a:cxn ang="0">
                  <a:pos x="15" y="449"/>
                </a:cxn>
                <a:cxn ang="0">
                  <a:pos x="9" y="452"/>
                </a:cxn>
                <a:cxn ang="0">
                  <a:pos x="3" y="458"/>
                </a:cxn>
                <a:cxn ang="0">
                  <a:pos x="0" y="464"/>
                </a:cxn>
                <a:cxn ang="0">
                  <a:pos x="0" y="470"/>
                </a:cxn>
                <a:cxn ang="0">
                  <a:pos x="3" y="476"/>
                </a:cxn>
                <a:cxn ang="0">
                  <a:pos x="9" y="483"/>
                </a:cxn>
                <a:cxn ang="0">
                  <a:pos x="15" y="483"/>
                </a:cxn>
                <a:cxn ang="0">
                  <a:pos x="37" y="486"/>
                </a:cxn>
                <a:cxn ang="0">
                  <a:pos x="74" y="483"/>
                </a:cxn>
                <a:cxn ang="0">
                  <a:pos x="107" y="473"/>
                </a:cxn>
                <a:cxn ang="0">
                  <a:pos x="141" y="458"/>
                </a:cxn>
                <a:cxn ang="0">
                  <a:pos x="175" y="430"/>
                </a:cxn>
                <a:cxn ang="0">
                  <a:pos x="206" y="390"/>
                </a:cxn>
                <a:cxn ang="0">
                  <a:pos x="224" y="347"/>
                </a:cxn>
                <a:cxn ang="0">
                  <a:pos x="231" y="298"/>
                </a:cxn>
                <a:cxn ang="0">
                  <a:pos x="227" y="255"/>
                </a:cxn>
                <a:cxn ang="0">
                  <a:pos x="218" y="218"/>
                </a:cxn>
                <a:cxn ang="0">
                  <a:pos x="209" y="181"/>
                </a:cxn>
                <a:cxn ang="0">
                  <a:pos x="203" y="144"/>
                </a:cxn>
                <a:cxn ang="0">
                  <a:pos x="206" y="107"/>
                </a:cxn>
                <a:cxn ang="0">
                  <a:pos x="221" y="73"/>
                </a:cxn>
                <a:cxn ang="0">
                  <a:pos x="246" y="46"/>
                </a:cxn>
                <a:cxn ang="0">
                  <a:pos x="277" y="21"/>
                </a:cxn>
                <a:cxn ang="0">
                  <a:pos x="295" y="12"/>
                </a:cxn>
                <a:cxn ang="0">
                  <a:pos x="298" y="9"/>
                </a:cxn>
                <a:cxn ang="0">
                  <a:pos x="298" y="9"/>
                </a:cxn>
                <a:cxn ang="0">
                  <a:pos x="298" y="6"/>
                </a:cxn>
                <a:cxn ang="0">
                  <a:pos x="298" y="3"/>
                </a:cxn>
                <a:cxn ang="0">
                  <a:pos x="295" y="0"/>
                </a:cxn>
                <a:cxn ang="0">
                  <a:pos x="292" y="0"/>
                </a:cxn>
                <a:cxn ang="0">
                  <a:pos x="289" y="0"/>
                </a:cxn>
              </a:cxnLst>
              <a:rect l="0" t="0" r="r" b="b"/>
              <a:pathLst>
                <a:path w="298" h="486">
                  <a:moveTo>
                    <a:pt x="289" y="0"/>
                  </a:moveTo>
                  <a:lnTo>
                    <a:pt x="274" y="6"/>
                  </a:lnTo>
                  <a:lnTo>
                    <a:pt x="261" y="12"/>
                  </a:lnTo>
                  <a:lnTo>
                    <a:pt x="249" y="21"/>
                  </a:lnTo>
                  <a:lnTo>
                    <a:pt x="237" y="30"/>
                  </a:lnTo>
                  <a:lnTo>
                    <a:pt x="224" y="40"/>
                  </a:lnTo>
                  <a:lnTo>
                    <a:pt x="215" y="49"/>
                  </a:lnTo>
                  <a:lnTo>
                    <a:pt x="203" y="61"/>
                  </a:lnTo>
                  <a:lnTo>
                    <a:pt x="194" y="73"/>
                  </a:lnTo>
                  <a:lnTo>
                    <a:pt x="181" y="95"/>
                  </a:lnTo>
                  <a:lnTo>
                    <a:pt x="175" y="120"/>
                  </a:lnTo>
                  <a:lnTo>
                    <a:pt x="172" y="144"/>
                  </a:lnTo>
                  <a:lnTo>
                    <a:pt x="175" y="169"/>
                  </a:lnTo>
                  <a:lnTo>
                    <a:pt x="178" y="193"/>
                  </a:lnTo>
                  <a:lnTo>
                    <a:pt x="184" y="218"/>
                  </a:lnTo>
                  <a:lnTo>
                    <a:pt x="190" y="243"/>
                  </a:lnTo>
                  <a:lnTo>
                    <a:pt x="197" y="267"/>
                  </a:lnTo>
                  <a:lnTo>
                    <a:pt x="200" y="280"/>
                  </a:lnTo>
                  <a:lnTo>
                    <a:pt x="200" y="295"/>
                  </a:lnTo>
                  <a:lnTo>
                    <a:pt x="197" y="307"/>
                  </a:lnTo>
                  <a:lnTo>
                    <a:pt x="194" y="320"/>
                  </a:lnTo>
                  <a:lnTo>
                    <a:pt x="190" y="332"/>
                  </a:lnTo>
                  <a:lnTo>
                    <a:pt x="187" y="344"/>
                  </a:lnTo>
                  <a:lnTo>
                    <a:pt x="181" y="356"/>
                  </a:lnTo>
                  <a:lnTo>
                    <a:pt x="178" y="369"/>
                  </a:lnTo>
                  <a:lnTo>
                    <a:pt x="166" y="390"/>
                  </a:lnTo>
                  <a:lnTo>
                    <a:pt x="150" y="409"/>
                  </a:lnTo>
                  <a:lnTo>
                    <a:pt x="132" y="424"/>
                  </a:lnTo>
                  <a:lnTo>
                    <a:pt x="114" y="433"/>
                  </a:lnTo>
                  <a:lnTo>
                    <a:pt x="89" y="443"/>
                  </a:lnTo>
                  <a:lnTo>
                    <a:pt x="67" y="446"/>
                  </a:lnTo>
                  <a:lnTo>
                    <a:pt x="43" y="449"/>
                  </a:lnTo>
                  <a:lnTo>
                    <a:pt x="18" y="449"/>
                  </a:lnTo>
                  <a:lnTo>
                    <a:pt x="15" y="449"/>
                  </a:lnTo>
                  <a:lnTo>
                    <a:pt x="12" y="449"/>
                  </a:lnTo>
                  <a:lnTo>
                    <a:pt x="9" y="452"/>
                  </a:lnTo>
                  <a:lnTo>
                    <a:pt x="6" y="455"/>
                  </a:lnTo>
                  <a:lnTo>
                    <a:pt x="3" y="458"/>
                  </a:lnTo>
                  <a:lnTo>
                    <a:pt x="3" y="461"/>
                  </a:lnTo>
                  <a:lnTo>
                    <a:pt x="0" y="464"/>
                  </a:lnTo>
                  <a:lnTo>
                    <a:pt x="0" y="467"/>
                  </a:lnTo>
                  <a:lnTo>
                    <a:pt x="0" y="470"/>
                  </a:lnTo>
                  <a:lnTo>
                    <a:pt x="3" y="473"/>
                  </a:lnTo>
                  <a:lnTo>
                    <a:pt x="3" y="476"/>
                  </a:lnTo>
                  <a:lnTo>
                    <a:pt x="6" y="480"/>
                  </a:lnTo>
                  <a:lnTo>
                    <a:pt x="9" y="483"/>
                  </a:lnTo>
                  <a:lnTo>
                    <a:pt x="12" y="483"/>
                  </a:lnTo>
                  <a:lnTo>
                    <a:pt x="15" y="483"/>
                  </a:lnTo>
                  <a:lnTo>
                    <a:pt x="18" y="483"/>
                  </a:lnTo>
                  <a:lnTo>
                    <a:pt x="37" y="486"/>
                  </a:lnTo>
                  <a:lnTo>
                    <a:pt x="55" y="483"/>
                  </a:lnTo>
                  <a:lnTo>
                    <a:pt x="74" y="483"/>
                  </a:lnTo>
                  <a:lnTo>
                    <a:pt x="92" y="480"/>
                  </a:lnTo>
                  <a:lnTo>
                    <a:pt x="107" y="473"/>
                  </a:lnTo>
                  <a:lnTo>
                    <a:pt x="126" y="467"/>
                  </a:lnTo>
                  <a:lnTo>
                    <a:pt x="141" y="458"/>
                  </a:lnTo>
                  <a:lnTo>
                    <a:pt x="157" y="449"/>
                  </a:lnTo>
                  <a:lnTo>
                    <a:pt x="175" y="430"/>
                  </a:lnTo>
                  <a:lnTo>
                    <a:pt x="194" y="412"/>
                  </a:lnTo>
                  <a:lnTo>
                    <a:pt x="206" y="390"/>
                  </a:lnTo>
                  <a:lnTo>
                    <a:pt x="215" y="369"/>
                  </a:lnTo>
                  <a:lnTo>
                    <a:pt x="224" y="347"/>
                  </a:lnTo>
                  <a:lnTo>
                    <a:pt x="227" y="323"/>
                  </a:lnTo>
                  <a:lnTo>
                    <a:pt x="231" y="298"/>
                  </a:lnTo>
                  <a:lnTo>
                    <a:pt x="227" y="273"/>
                  </a:lnTo>
                  <a:lnTo>
                    <a:pt x="227" y="255"/>
                  </a:lnTo>
                  <a:lnTo>
                    <a:pt x="221" y="236"/>
                  </a:lnTo>
                  <a:lnTo>
                    <a:pt x="218" y="218"/>
                  </a:lnTo>
                  <a:lnTo>
                    <a:pt x="212" y="200"/>
                  </a:lnTo>
                  <a:lnTo>
                    <a:pt x="209" y="181"/>
                  </a:lnTo>
                  <a:lnTo>
                    <a:pt x="206" y="163"/>
                  </a:lnTo>
                  <a:lnTo>
                    <a:pt x="203" y="144"/>
                  </a:lnTo>
                  <a:lnTo>
                    <a:pt x="203" y="126"/>
                  </a:lnTo>
                  <a:lnTo>
                    <a:pt x="206" y="107"/>
                  </a:lnTo>
                  <a:lnTo>
                    <a:pt x="212" y="92"/>
                  </a:lnTo>
                  <a:lnTo>
                    <a:pt x="221" y="73"/>
                  </a:lnTo>
                  <a:lnTo>
                    <a:pt x="234" y="58"/>
                  </a:lnTo>
                  <a:lnTo>
                    <a:pt x="246" y="46"/>
                  </a:lnTo>
                  <a:lnTo>
                    <a:pt x="261" y="33"/>
                  </a:lnTo>
                  <a:lnTo>
                    <a:pt x="277" y="21"/>
                  </a:lnTo>
                  <a:lnTo>
                    <a:pt x="295" y="12"/>
                  </a:lnTo>
                  <a:lnTo>
                    <a:pt x="295" y="12"/>
                  </a:lnTo>
                  <a:lnTo>
                    <a:pt x="295" y="12"/>
                  </a:lnTo>
                  <a:lnTo>
                    <a:pt x="298" y="9"/>
                  </a:lnTo>
                  <a:lnTo>
                    <a:pt x="298" y="9"/>
                  </a:lnTo>
                  <a:lnTo>
                    <a:pt x="298" y="9"/>
                  </a:lnTo>
                  <a:lnTo>
                    <a:pt x="298" y="6"/>
                  </a:lnTo>
                  <a:lnTo>
                    <a:pt x="298" y="6"/>
                  </a:lnTo>
                  <a:lnTo>
                    <a:pt x="298" y="3"/>
                  </a:lnTo>
                  <a:lnTo>
                    <a:pt x="298" y="3"/>
                  </a:lnTo>
                  <a:lnTo>
                    <a:pt x="295" y="3"/>
                  </a:lnTo>
                  <a:lnTo>
                    <a:pt x="295" y="0"/>
                  </a:lnTo>
                  <a:lnTo>
                    <a:pt x="292" y="0"/>
                  </a:lnTo>
                  <a:lnTo>
                    <a:pt x="292" y="0"/>
                  </a:lnTo>
                  <a:lnTo>
                    <a:pt x="292" y="0"/>
                  </a:lnTo>
                  <a:lnTo>
                    <a:pt x="289" y="0"/>
                  </a:lnTo>
                  <a:lnTo>
                    <a:pt x="28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42" name="Freeform 58"/>
            <p:cNvSpPr>
              <a:spLocks/>
            </p:cNvSpPr>
            <p:nvPr/>
          </p:nvSpPr>
          <p:spPr bwMode="auto">
            <a:xfrm>
              <a:off x="3125" y="2104"/>
              <a:ext cx="280" cy="172"/>
            </a:xfrm>
            <a:custGeom>
              <a:avLst/>
              <a:gdLst/>
              <a:ahLst/>
              <a:cxnLst>
                <a:cxn ang="0">
                  <a:pos x="173" y="6"/>
                </a:cxn>
                <a:cxn ang="0">
                  <a:pos x="123" y="0"/>
                </a:cxn>
                <a:cxn ang="0">
                  <a:pos x="74" y="6"/>
                </a:cxn>
                <a:cxn ang="0">
                  <a:pos x="43" y="19"/>
                </a:cxn>
                <a:cxn ang="0">
                  <a:pos x="19" y="37"/>
                </a:cxn>
                <a:cxn ang="0">
                  <a:pos x="0" y="65"/>
                </a:cxn>
                <a:cxn ang="0">
                  <a:pos x="3" y="95"/>
                </a:cxn>
                <a:cxn ang="0">
                  <a:pos x="22" y="120"/>
                </a:cxn>
                <a:cxn ang="0">
                  <a:pos x="86" y="160"/>
                </a:cxn>
                <a:cxn ang="0">
                  <a:pos x="169" y="169"/>
                </a:cxn>
                <a:cxn ang="0">
                  <a:pos x="216" y="160"/>
                </a:cxn>
                <a:cxn ang="0">
                  <a:pos x="259" y="135"/>
                </a:cxn>
                <a:cxn ang="0">
                  <a:pos x="277" y="108"/>
                </a:cxn>
                <a:cxn ang="0">
                  <a:pos x="280" y="83"/>
                </a:cxn>
                <a:cxn ang="0">
                  <a:pos x="274" y="59"/>
                </a:cxn>
                <a:cxn ang="0">
                  <a:pos x="268" y="46"/>
                </a:cxn>
                <a:cxn ang="0">
                  <a:pos x="265" y="43"/>
                </a:cxn>
                <a:cxn ang="0">
                  <a:pos x="262" y="40"/>
                </a:cxn>
                <a:cxn ang="0">
                  <a:pos x="243" y="31"/>
                </a:cxn>
                <a:cxn ang="0">
                  <a:pos x="237" y="28"/>
                </a:cxn>
                <a:cxn ang="0">
                  <a:pos x="228" y="28"/>
                </a:cxn>
                <a:cxn ang="0">
                  <a:pos x="219" y="25"/>
                </a:cxn>
                <a:cxn ang="0">
                  <a:pos x="213" y="31"/>
                </a:cxn>
                <a:cxn ang="0">
                  <a:pos x="209" y="40"/>
                </a:cxn>
                <a:cxn ang="0">
                  <a:pos x="209" y="49"/>
                </a:cxn>
                <a:cxn ang="0">
                  <a:pos x="216" y="55"/>
                </a:cxn>
                <a:cxn ang="0">
                  <a:pos x="222" y="59"/>
                </a:cxn>
                <a:cxn ang="0">
                  <a:pos x="225" y="59"/>
                </a:cxn>
                <a:cxn ang="0">
                  <a:pos x="228" y="62"/>
                </a:cxn>
                <a:cxn ang="0">
                  <a:pos x="243" y="71"/>
                </a:cxn>
                <a:cxn ang="0">
                  <a:pos x="243" y="71"/>
                </a:cxn>
                <a:cxn ang="0">
                  <a:pos x="243" y="68"/>
                </a:cxn>
                <a:cxn ang="0">
                  <a:pos x="243" y="71"/>
                </a:cxn>
                <a:cxn ang="0">
                  <a:pos x="246" y="83"/>
                </a:cxn>
                <a:cxn ang="0">
                  <a:pos x="246" y="95"/>
                </a:cxn>
                <a:cxn ang="0">
                  <a:pos x="237" y="111"/>
                </a:cxn>
                <a:cxn ang="0">
                  <a:pos x="222" y="123"/>
                </a:cxn>
                <a:cxn ang="0">
                  <a:pos x="200" y="132"/>
                </a:cxn>
                <a:cxn ang="0">
                  <a:pos x="154" y="139"/>
                </a:cxn>
                <a:cxn ang="0">
                  <a:pos x="108" y="132"/>
                </a:cxn>
                <a:cxn ang="0">
                  <a:pos x="71" y="117"/>
                </a:cxn>
                <a:cxn ang="0">
                  <a:pos x="46" y="105"/>
                </a:cxn>
                <a:cxn ang="0">
                  <a:pos x="34" y="80"/>
                </a:cxn>
                <a:cxn ang="0">
                  <a:pos x="65" y="43"/>
                </a:cxn>
                <a:cxn ang="0">
                  <a:pos x="129" y="28"/>
                </a:cxn>
                <a:cxn ang="0">
                  <a:pos x="194" y="31"/>
                </a:cxn>
                <a:cxn ang="0">
                  <a:pos x="197" y="34"/>
                </a:cxn>
                <a:cxn ang="0">
                  <a:pos x="200" y="31"/>
                </a:cxn>
                <a:cxn ang="0">
                  <a:pos x="203" y="28"/>
                </a:cxn>
                <a:cxn ang="0">
                  <a:pos x="203" y="25"/>
                </a:cxn>
                <a:cxn ang="0">
                  <a:pos x="200" y="22"/>
                </a:cxn>
              </a:cxnLst>
              <a:rect l="0" t="0" r="r" b="b"/>
              <a:pathLst>
                <a:path w="280" h="172">
                  <a:moveTo>
                    <a:pt x="200" y="22"/>
                  </a:moveTo>
                  <a:lnTo>
                    <a:pt x="185" y="12"/>
                  </a:lnTo>
                  <a:lnTo>
                    <a:pt x="173" y="6"/>
                  </a:lnTo>
                  <a:lnTo>
                    <a:pt x="157" y="0"/>
                  </a:lnTo>
                  <a:lnTo>
                    <a:pt x="139" y="0"/>
                  </a:lnTo>
                  <a:lnTo>
                    <a:pt x="123" y="0"/>
                  </a:lnTo>
                  <a:lnTo>
                    <a:pt x="108" y="3"/>
                  </a:lnTo>
                  <a:lnTo>
                    <a:pt x="89" y="3"/>
                  </a:lnTo>
                  <a:lnTo>
                    <a:pt x="74" y="6"/>
                  </a:lnTo>
                  <a:lnTo>
                    <a:pt x="62" y="9"/>
                  </a:lnTo>
                  <a:lnTo>
                    <a:pt x="53" y="12"/>
                  </a:lnTo>
                  <a:lnTo>
                    <a:pt x="43" y="19"/>
                  </a:lnTo>
                  <a:lnTo>
                    <a:pt x="34" y="22"/>
                  </a:lnTo>
                  <a:lnTo>
                    <a:pt x="25" y="31"/>
                  </a:lnTo>
                  <a:lnTo>
                    <a:pt x="19" y="37"/>
                  </a:lnTo>
                  <a:lnTo>
                    <a:pt x="9" y="46"/>
                  </a:lnTo>
                  <a:lnTo>
                    <a:pt x="3" y="55"/>
                  </a:lnTo>
                  <a:lnTo>
                    <a:pt x="0" y="65"/>
                  </a:lnTo>
                  <a:lnTo>
                    <a:pt x="0" y="77"/>
                  </a:lnTo>
                  <a:lnTo>
                    <a:pt x="0" y="86"/>
                  </a:lnTo>
                  <a:lnTo>
                    <a:pt x="3" y="95"/>
                  </a:lnTo>
                  <a:lnTo>
                    <a:pt x="9" y="105"/>
                  </a:lnTo>
                  <a:lnTo>
                    <a:pt x="16" y="114"/>
                  </a:lnTo>
                  <a:lnTo>
                    <a:pt x="22" y="120"/>
                  </a:lnTo>
                  <a:lnTo>
                    <a:pt x="28" y="129"/>
                  </a:lnTo>
                  <a:lnTo>
                    <a:pt x="56" y="145"/>
                  </a:lnTo>
                  <a:lnTo>
                    <a:pt x="86" y="160"/>
                  </a:lnTo>
                  <a:lnTo>
                    <a:pt x="120" y="169"/>
                  </a:lnTo>
                  <a:lnTo>
                    <a:pt x="154" y="172"/>
                  </a:lnTo>
                  <a:lnTo>
                    <a:pt x="169" y="169"/>
                  </a:lnTo>
                  <a:lnTo>
                    <a:pt x="185" y="169"/>
                  </a:lnTo>
                  <a:lnTo>
                    <a:pt x="200" y="166"/>
                  </a:lnTo>
                  <a:lnTo>
                    <a:pt x="216" y="160"/>
                  </a:lnTo>
                  <a:lnTo>
                    <a:pt x="231" y="154"/>
                  </a:lnTo>
                  <a:lnTo>
                    <a:pt x="246" y="145"/>
                  </a:lnTo>
                  <a:lnTo>
                    <a:pt x="259" y="135"/>
                  </a:lnTo>
                  <a:lnTo>
                    <a:pt x="271" y="123"/>
                  </a:lnTo>
                  <a:lnTo>
                    <a:pt x="274" y="117"/>
                  </a:lnTo>
                  <a:lnTo>
                    <a:pt x="277" y="108"/>
                  </a:lnTo>
                  <a:lnTo>
                    <a:pt x="280" y="99"/>
                  </a:lnTo>
                  <a:lnTo>
                    <a:pt x="280" y="92"/>
                  </a:lnTo>
                  <a:lnTo>
                    <a:pt x="280" y="83"/>
                  </a:lnTo>
                  <a:lnTo>
                    <a:pt x="277" y="74"/>
                  </a:lnTo>
                  <a:lnTo>
                    <a:pt x="274" y="65"/>
                  </a:lnTo>
                  <a:lnTo>
                    <a:pt x="274" y="59"/>
                  </a:lnTo>
                  <a:lnTo>
                    <a:pt x="271" y="49"/>
                  </a:lnTo>
                  <a:lnTo>
                    <a:pt x="268" y="49"/>
                  </a:lnTo>
                  <a:lnTo>
                    <a:pt x="268" y="46"/>
                  </a:lnTo>
                  <a:lnTo>
                    <a:pt x="268" y="46"/>
                  </a:lnTo>
                  <a:lnTo>
                    <a:pt x="268" y="46"/>
                  </a:lnTo>
                  <a:lnTo>
                    <a:pt x="265" y="43"/>
                  </a:lnTo>
                  <a:lnTo>
                    <a:pt x="265" y="43"/>
                  </a:lnTo>
                  <a:lnTo>
                    <a:pt x="265" y="43"/>
                  </a:lnTo>
                  <a:lnTo>
                    <a:pt x="262" y="40"/>
                  </a:lnTo>
                  <a:lnTo>
                    <a:pt x="249" y="34"/>
                  </a:lnTo>
                  <a:lnTo>
                    <a:pt x="246" y="34"/>
                  </a:lnTo>
                  <a:lnTo>
                    <a:pt x="243" y="31"/>
                  </a:lnTo>
                  <a:lnTo>
                    <a:pt x="240" y="31"/>
                  </a:lnTo>
                  <a:lnTo>
                    <a:pt x="240" y="31"/>
                  </a:lnTo>
                  <a:lnTo>
                    <a:pt x="237" y="28"/>
                  </a:lnTo>
                  <a:lnTo>
                    <a:pt x="234" y="28"/>
                  </a:lnTo>
                  <a:lnTo>
                    <a:pt x="231" y="28"/>
                  </a:lnTo>
                  <a:lnTo>
                    <a:pt x="228" y="28"/>
                  </a:lnTo>
                  <a:lnTo>
                    <a:pt x="225" y="25"/>
                  </a:lnTo>
                  <a:lnTo>
                    <a:pt x="222" y="25"/>
                  </a:lnTo>
                  <a:lnTo>
                    <a:pt x="219" y="25"/>
                  </a:lnTo>
                  <a:lnTo>
                    <a:pt x="216" y="28"/>
                  </a:lnTo>
                  <a:lnTo>
                    <a:pt x="216" y="28"/>
                  </a:lnTo>
                  <a:lnTo>
                    <a:pt x="213" y="31"/>
                  </a:lnTo>
                  <a:lnTo>
                    <a:pt x="209" y="34"/>
                  </a:lnTo>
                  <a:lnTo>
                    <a:pt x="209" y="37"/>
                  </a:lnTo>
                  <a:lnTo>
                    <a:pt x="209" y="40"/>
                  </a:lnTo>
                  <a:lnTo>
                    <a:pt x="206" y="43"/>
                  </a:lnTo>
                  <a:lnTo>
                    <a:pt x="209" y="46"/>
                  </a:lnTo>
                  <a:lnTo>
                    <a:pt x="209" y="49"/>
                  </a:lnTo>
                  <a:lnTo>
                    <a:pt x="209" y="52"/>
                  </a:lnTo>
                  <a:lnTo>
                    <a:pt x="213" y="52"/>
                  </a:lnTo>
                  <a:lnTo>
                    <a:pt x="216" y="55"/>
                  </a:lnTo>
                  <a:lnTo>
                    <a:pt x="219" y="55"/>
                  </a:lnTo>
                  <a:lnTo>
                    <a:pt x="219" y="59"/>
                  </a:lnTo>
                  <a:lnTo>
                    <a:pt x="222" y="59"/>
                  </a:lnTo>
                  <a:lnTo>
                    <a:pt x="222" y="59"/>
                  </a:lnTo>
                  <a:lnTo>
                    <a:pt x="222" y="59"/>
                  </a:lnTo>
                  <a:lnTo>
                    <a:pt x="225" y="59"/>
                  </a:lnTo>
                  <a:lnTo>
                    <a:pt x="225" y="59"/>
                  </a:lnTo>
                  <a:lnTo>
                    <a:pt x="228" y="59"/>
                  </a:lnTo>
                  <a:lnTo>
                    <a:pt x="228" y="62"/>
                  </a:lnTo>
                  <a:lnTo>
                    <a:pt x="246" y="68"/>
                  </a:lnTo>
                  <a:lnTo>
                    <a:pt x="240" y="62"/>
                  </a:lnTo>
                  <a:lnTo>
                    <a:pt x="243" y="71"/>
                  </a:lnTo>
                  <a:lnTo>
                    <a:pt x="243" y="71"/>
                  </a:lnTo>
                  <a:lnTo>
                    <a:pt x="243" y="71"/>
                  </a:lnTo>
                  <a:lnTo>
                    <a:pt x="243" y="71"/>
                  </a:lnTo>
                  <a:lnTo>
                    <a:pt x="243" y="68"/>
                  </a:lnTo>
                  <a:lnTo>
                    <a:pt x="243" y="68"/>
                  </a:lnTo>
                  <a:lnTo>
                    <a:pt x="243" y="68"/>
                  </a:lnTo>
                  <a:lnTo>
                    <a:pt x="243" y="68"/>
                  </a:lnTo>
                  <a:lnTo>
                    <a:pt x="240" y="68"/>
                  </a:lnTo>
                  <a:lnTo>
                    <a:pt x="243" y="71"/>
                  </a:lnTo>
                  <a:lnTo>
                    <a:pt x="246" y="77"/>
                  </a:lnTo>
                  <a:lnTo>
                    <a:pt x="246" y="80"/>
                  </a:lnTo>
                  <a:lnTo>
                    <a:pt x="246" y="83"/>
                  </a:lnTo>
                  <a:lnTo>
                    <a:pt x="246" y="86"/>
                  </a:lnTo>
                  <a:lnTo>
                    <a:pt x="246" y="92"/>
                  </a:lnTo>
                  <a:lnTo>
                    <a:pt x="246" y="95"/>
                  </a:lnTo>
                  <a:lnTo>
                    <a:pt x="246" y="99"/>
                  </a:lnTo>
                  <a:lnTo>
                    <a:pt x="243" y="105"/>
                  </a:lnTo>
                  <a:lnTo>
                    <a:pt x="237" y="111"/>
                  </a:lnTo>
                  <a:lnTo>
                    <a:pt x="234" y="117"/>
                  </a:lnTo>
                  <a:lnTo>
                    <a:pt x="228" y="120"/>
                  </a:lnTo>
                  <a:lnTo>
                    <a:pt x="222" y="123"/>
                  </a:lnTo>
                  <a:lnTo>
                    <a:pt x="213" y="126"/>
                  </a:lnTo>
                  <a:lnTo>
                    <a:pt x="206" y="129"/>
                  </a:lnTo>
                  <a:lnTo>
                    <a:pt x="200" y="132"/>
                  </a:lnTo>
                  <a:lnTo>
                    <a:pt x="185" y="135"/>
                  </a:lnTo>
                  <a:lnTo>
                    <a:pt x="169" y="135"/>
                  </a:lnTo>
                  <a:lnTo>
                    <a:pt x="154" y="139"/>
                  </a:lnTo>
                  <a:lnTo>
                    <a:pt x="139" y="139"/>
                  </a:lnTo>
                  <a:lnTo>
                    <a:pt x="123" y="135"/>
                  </a:lnTo>
                  <a:lnTo>
                    <a:pt x="108" y="132"/>
                  </a:lnTo>
                  <a:lnTo>
                    <a:pt x="93" y="129"/>
                  </a:lnTo>
                  <a:lnTo>
                    <a:pt x="77" y="123"/>
                  </a:lnTo>
                  <a:lnTo>
                    <a:pt x="71" y="117"/>
                  </a:lnTo>
                  <a:lnTo>
                    <a:pt x="62" y="114"/>
                  </a:lnTo>
                  <a:lnTo>
                    <a:pt x="53" y="108"/>
                  </a:lnTo>
                  <a:lnTo>
                    <a:pt x="46" y="105"/>
                  </a:lnTo>
                  <a:lnTo>
                    <a:pt x="40" y="95"/>
                  </a:lnTo>
                  <a:lnTo>
                    <a:pt x="34" y="89"/>
                  </a:lnTo>
                  <a:lnTo>
                    <a:pt x="34" y="80"/>
                  </a:lnTo>
                  <a:lnTo>
                    <a:pt x="31" y="71"/>
                  </a:lnTo>
                  <a:lnTo>
                    <a:pt x="46" y="55"/>
                  </a:lnTo>
                  <a:lnTo>
                    <a:pt x="65" y="43"/>
                  </a:lnTo>
                  <a:lnTo>
                    <a:pt x="86" y="34"/>
                  </a:lnTo>
                  <a:lnTo>
                    <a:pt x="105" y="31"/>
                  </a:lnTo>
                  <a:lnTo>
                    <a:pt x="129" y="28"/>
                  </a:lnTo>
                  <a:lnTo>
                    <a:pt x="151" y="28"/>
                  </a:lnTo>
                  <a:lnTo>
                    <a:pt x="173" y="28"/>
                  </a:lnTo>
                  <a:lnTo>
                    <a:pt x="194" y="31"/>
                  </a:lnTo>
                  <a:lnTo>
                    <a:pt x="194" y="34"/>
                  </a:lnTo>
                  <a:lnTo>
                    <a:pt x="194" y="34"/>
                  </a:lnTo>
                  <a:lnTo>
                    <a:pt x="197" y="34"/>
                  </a:lnTo>
                  <a:lnTo>
                    <a:pt x="197" y="34"/>
                  </a:lnTo>
                  <a:lnTo>
                    <a:pt x="200" y="34"/>
                  </a:lnTo>
                  <a:lnTo>
                    <a:pt x="200" y="31"/>
                  </a:lnTo>
                  <a:lnTo>
                    <a:pt x="200" y="31"/>
                  </a:lnTo>
                  <a:lnTo>
                    <a:pt x="200" y="31"/>
                  </a:lnTo>
                  <a:lnTo>
                    <a:pt x="203" y="28"/>
                  </a:lnTo>
                  <a:lnTo>
                    <a:pt x="203" y="28"/>
                  </a:lnTo>
                  <a:lnTo>
                    <a:pt x="203" y="28"/>
                  </a:lnTo>
                  <a:lnTo>
                    <a:pt x="203" y="25"/>
                  </a:lnTo>
                  <a:lnTo>
                    <a:pt x="203" y="25"/>
                  </a:lnTo>
                  <a:lnTo>
                    <a:pt x="200" y="22"/>
                  </a:lnTo>
                  <a:lnTo>
                    <a:pt x="200" y="22"/>
                  </a:lnTo>
                  <a:lnTo>
                    <a:pt x="20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43" name="Freeform 59"/>
            <p:cNvSpPr>
              <a:spLocks/>
            </p:cNvSpPr>
            <p:nvPr/>
          </p:nvSpPr>
          <p:spPr bwMode="auto">
            <a:xfrm>
              <a:off x="3141" y="2258"/>
              <a:ext cx="464" cy="523"/>
            </a:xfrm>
            <a:custGeom>
              <a:avLst/>
              <a:gdLst/>
              <a:ahLst/>
              <a:cxnLst>
                <a:cxn ang="0">
                  <a:pos x="55" y="6"/>
                </a:cxn>
                <a:cxn ang="0">
                  <a:pos x="46" y="9"/>
                </a:cxn>
                <a:cxn ang="0">
                  <a:pos x="40" y="18"/>
                </a:cxn>
                <a:cxn ang="0">
                  <a:pos x="30" y="25"/>
                </a:cxn>
                <a:cxn ang="0">
                  <a:pos x="18" y="49"/>
                </a:cxn>
                <a:cxn ang="0">
                  <a:pos x="6" y="92"/>
                </a:cxn>
                <a:cxn ang="0">
                  <a:pos x="0" y="138"/>
                </a:cxn>
                <a:cxn ang="0">
                  <a:pos x="3" y="181"/>
                </a:cxn>
                <a:cxn ang="0">
                  <a:pos x="18" y="246"/>
                </a:cxn>
                <a:cxn ang="0">
                  <a:pos x="55" y="329"/>
                </a:cxn>
                <a:cxn ang="0">
                  <a:pos x="98" y="388"/>
                </a:cxn>
                <a:cxn ang="0">
                  <a:pos x="135" y="421"/>
                </a:cxn>
                <a:cxn ang="0">
                  <a:pos x="178" y="449"/>
                </a:cxn>
                <a:cxn ang="0">
                  <a:pos x="224" y="471"/>
                </a:cxn>
                <a:cxn ang="0">
                  <a:pos x="274" y="486"/>
                </a:cxn>
                <a:cxn ang="0">
                  <a:pos x="323" y="501"/>
                </a:cxn>
                <a:cxn ang="0">
                  <a:pos x="372" y="514"/>
                </a:cxn>
                <a:cxn ang="0">
                  <a:pos x="421" y="520"/>
                </a:cxn>
                <a:cxn ang="0">
                  <a:pos x="449" y="523"/>
                </a:cxn>
                <a:cxn ang="0">
                  <a:pos x="455" y="520"/>
                </a:cxn>
                <a:cxn ang="0">
                  <a:pos x="461" y="517"/>
                </a:cxn>
                <a:cxn ang="0">
                  <a:pos x="461" y="511"/>
                </a:cxn>
                <a:cxn ang="0">
                  <a:pos x="464" y="505"/>
                </a:cxn>
                <a:cxn ang="0">
                  <a:pos x="461" y="498"/>
                </a:cxn>
                <a:cxn ang="0">
                  <a:pos x="458" y="495"/>
                </a:cxn>
                <a:cxn ang="0">
                  <a:pos x="452" y="492"/>
                </a:cxn>
                <a:cxn ang="0">
                  <a:pos x="397" y="483"/>
                </a:cxn>
                <a:cxn ang="0">
                  <a:pos x="295" y="461"/>
                </a:cxn>
                <a:cxn ang="0">
                  <a:pos x="224" y="434"/>
                </a:cxn>
                <a:cxn ang="0">
                  <a:pos x="178" y="409"/>
                </a:cxn>
                <a:cxn ang="0">
                  <a:pos x="138" y="378"/>
                </a:cxn>
                <a:cxn ang="0">
                  <a:pos x="104" y="338"/>
                </a:cxn>
                <a:cxn ang="0">
                  <a:pos x="67" y="280"/>
                </a:cxn>
                <a:cxn ang="0">
                  <a:pos x="43" y="203"/>
                </a:cxn>
                <a:cxn ang="0">
                  <a:pos x="33" y="145"/>
                </a:cxn>
                <a:cxn ang="0">
                  <a:pos x="33" y="105"/>
                </a:cxn>
                <a:cxn ang="0">
                  <a:pos x="43" y="68"/>
                </a:cxn>
                <a:cxn ang="0">
                  <a:pos x="58" y="31"/>
                </a:cxn>
                <a:cxn ang="0">
                  <a:pos x="70" y="9"/>
                </a:cxn>
                <a:cxn ang="0">
                  <a:pos x="70" y="9"/>
                </a:cxn>
                <a:cxn ang="0">
                  <a:pos x="70" y="6"/>
                </a:cxn>
                <a:cxn ang="0">
                  <a:pos x="70" y="3"/>
                </a:cxn>
                <a:cxn ang="0">
                  <a:pos x="67" y="3"/>
                </a:cxn>
                <a:cxn ang="0">
                  <a:pos x="64" y="0"/>
                </a:cxn>
                <a:cxn ang="0">
                  <a:pos x="64" y="0"/>
                </a:cxn>
                <a:cxn ang="0">
                  <a:pos x="61" y="3"/>
                </a:cxn>
              </a:cxnLst>
              <a:rect l="0" t="0" r="r" b="b"/>
              <a:pathLst>
                <a:path w="464" h="523">
                  <a:moveTo>
                    <a:pt x="61" y="3"/>
                  </a:moveTo>
                  <a:lnTo>
                    <a:pt x="55" y="6"/>
                  </a:lnTo>
                  <a:lnTo>
                    <a:pt x="52" y="9"/>
                  </a:lnTo>
                  <a:lnTo>
                    <a:pt x="46" y="9"/>
                  </a:lnTo>
                  <a:lnTo>
                    <a:pt x="43" y="12"/>
                  </a:lnTo>
                  <a:lnTo>
                    <a:pt x="40" y="18"/>
                  </a:lnTo>
                  <a:lnTo>
                    <a:pt x="33" y="21"/>
                  </a:lnTo>
                  <a:lnTo>
                    <a:pt x="30" y="25"/>
                  </a:lnTo>
                  <a:lnTo>
                    <a:pt x="27" y="31"/>
                  </a:lnTo>
                  <a:lnTo>
                    <a:pt x="18" y="49"/>
                  </a:lnTo>
                  <a:lnTo>
                    <a:pt x="12" y="71"/>
                  </a:lnTo>
                  <a:lnTo>
                    <a:pt x="6" y="92"/>
                  </a:lnTo>
                  <a:lnTo>
                    <a:pt x="3" y="117"/>
                  </a:lnTo>
                  <a:lnTo>
                    <a:pt x="0" y="138"/>
                  </a:lnTo>
                  <a:lnTo>
                    <a:pt x="0" y="160"/>
                  </a:lnTo>
                  <a:lnTo>
                    <a:pt x="3" y="181"/>
                  </a:lnTo>
                  <a:lnTo>
                    <a:pt x="6" y="203"/>
                  </a:lnTo>
                  <a:lnTo>
                    <a:pt x="18" y="246"/>
                  </a:lnTo>
                  <a:lnTo>
                    <a:pt x="33" y="289"/>
                  </a:lnTo>
                  <a:lnTo>
                    <a:pt x="55" y="329"/>
                  </a:lnTo>
                  <a:lnTo>
                    <a:pt x="83" y="366"/>
                  </a:lnTo>
                  <a:lnTo>
                    <a:pt x="98" y="388"/>
                  </a:lnTo>
                  <a:lnTo>
                    <a:pt x="117" y="406"/>
                  </a:lnTo>
                  <a:lnTo>
                    <a:pt x="135" y="421"/>
                  </a:lnTo>
                  <a:lnTo>
                    <a:pt x="157" y="437"/>
                  </a:lnTo>
                  <a:lnTo>
                    <a:pt x="178" y="449"/>
                  </a:lnTo>
                  <a:lnTo>
                    <a:pt x="203" y="461"/>
                  </a:lnTo>
                  <a:lnTo>
                    <a:pt x="224" y="471"/>
                  </a:lnTo>
                  <a:lnTo>
                    <a:pt x="249" y="480"/>
                  </a:lnTo>
                  <a:lnTo>
                    <a:pt x="274" y="486"/>
                  </a:lnTo>
                  <a:lnTo>
                    <a:pt x="298" y="495"/>
                  </a:lnTo>
                  <a:lnTo>
                    <a:pt x="323" y="501"/>
                  </a:lnTo>
                  <a:lnTo>
                    <a:pt x="347" y="508"/>
                  </a:lnTo>
                  <a:lnTo>
                    <a:pt x="372" y="514"/>
                  </a:lnTo>
                  <a:lnTo>
                    <a:pt x="397" y="517"/>
                  </a:lnTo>
                  <a:lnTo>
                    <a:pt x="421" y="520"/>
                  </a:lnTo>
                  <a:lnTo>
                    <a:pt x="446" y="523"/>
                  </a:lnTo>
                  <a:lnTo>
                    <a:pt x="449" y="523"/>
                  </a:lnTo>
                  <a:lnTo>
                    <a:pt x="452" y="520"/>
                  </a:lnTo>
                  <a:lnTo>
                    <a:pt x="455" y="520"/>
                  </a:lnTo>
                  <a:lnTo>
                    <a:pt x="458" y="517"/>
                  </a:lnTo>
                  <a:lnTo>
                    <a:pt x="461" y="517"/>
                  </a:lnTo>
                  <a:lnTo>
                    <a:pt x="461" y="514"/>
                  </a:lnTo>
                  <a:lnTo>
                    <a:pt x="461" y="511"/>
                  </a:lnTo>
                  <a:lnTo>
                    <a:pt x="464" y="508"/>
                  </a:lnTo>
                  <a:lnTo>
                    <a:pt x="464" y="505"/>
                  </a:lnTo>
                  <a:lnTo>
                    <a:pt x="461" y="501"/>
                  </a:lnTo>
                  <a:lnTo>
                    <a:pt x="461" y="498"/>
                  </a:lnTo>
                  <a:lnTo>
                    <a:pt x="458" y="495"/>
                  </a:lnTo>
                  <a:lnTo>
                    <a:pt x="458" y="495"/>
                  </a:lnTo>
                  <a:lnTo>
                    <a:pt x="455" y="492"/>
                  </a:lnTo>
                  <a:lnTo>
                    <a:pt x="452" y="492"/>
                  </a:lnTo>
                  <a:lnTo>
                    <a:pt x="449" y="492"/>
                  </a:lnTo>
                  <a:lnTo>
                    <a:pt x="397" y="483"/>
                  </a:lnTo>
                  <a:lnTo>
                    <a:pt x="347" y="474"/>
                  </a:lnTo>
                  <a:lnTo>
                    <a:pt x="295" y="461"/>
                  </a:lnTo>
                  <a:lnTo>
                    <a:pt x="246" y="443"/>
                  </a:lnTo>
                  <a:lnTo>
                    <a:pt x="224" y="434"/>
                  </a:lnTo>
                  <a:lnTo>
                    <a:pt x="200" y="421"/>
                  </a:lnTo>
                  <a:lnTo>
                    <a:pt x="178" y="409"/>
                  </a:lnTo>
                  <a:lnTo>
                    <a:pt x="157" y="394"/>
                  </a:lnTo>
                  <a:lnTo>
                    <a:pt x="138" y="378"/>
                  </a:lnTo>
                  <a:lnTo>
                    <a:pt x="120" y="360"/>
                  </a:lnTo>
                  <a:lnTo>
                    <a:pt x="104" y="338"/>
                  </a:lnTo>
                  <a:lnTo>
                    <a:pt x="89" y="317"/>
                  </a:lnTo>
                  <a:lnTo>
                    <a:pt x="67" y="280"/>
                  </a:lnTo>
                  <a:lnTo>
                    <a:pt x="52" y="243"/>
                  </a:lnTo>
                  <a:lnTo>
                    <a:pt x="43" y="203"/>
                  </a:lnTo>
                  <a:lnTo>
                    <a:pt x="33" y="163"/>
                  </a:lnTo>
                  <a:lnTo>
                    <a:pt x="33" y="145"/>
                  </a:lnTo>
                  <a:lnTo>
                    <a:pt x="33" y="126"/>
                  </a:lnTo>
                  <a:lnTo>
                    <a:pt x="33" y="105"/>
                  </a:lnTo>
                  <a:lnTo>
                    <a:pt x="40" y="86"/>
                  </a:lnTo>
                  <a:lnTo>
                    <a:pt x="43" y="68"/>
                  </a:lnTo>
                  <a:lnTo>
                    <a:pt x="49" y="49"/>
                  </a:lnTo>
                  <a:lnTo>
                    <a:pt x="58" y="31"/>
                  </a:lnTo>
                  <a:lnTo>
                    <a:pt x="70" y="12"/>
                  </a:lnTo>
                  <a:lnTo>
                    <a:pt x="70" y="9"/>
                  </a:lnTo>
                  <a:lnTo>
                    <a:pt x="70" y="9"/>
                  </a:lnTo>
                  <a:lnTo>
                    <a:pt x="70" y="9"/>
                  </a:lnTo>
                  <a:lnTo>
                    <a:pt x="70" y="6"/>
                  </a:lnTo>
                  <a:lnTo>
                    <a:pt x="70" y="6"/>
                  </a:lnTo>
                  <a:lnTo>
                    <a:pt x="70" y="3"/>
                  </a:lnTo>
                  <a:lnTo>
                    <a:pt x="70" y="3"/>
                  </a:lnTo>
                  <a:lnTo>
                    <a:pt x="70" y="3"/>
                  </a:lnTo>
                  <a:lnTo>
                    <a:pt x="67" y="3"/>
                  </a:lnTo>
                  <a:lnTo>
                    <a:pt x="67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1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44" name="Freeform 60"/>
            <p:cNvSpPr>
              <a:spLocks/>
            </p:cNvSpPr>
            <p:nvPr/>
          </p:nvSpPr>
          <p:spPr bwMode="auto">
            <a:xfrm>
              <a:off x="3424" y="2153"/>
              <a:ext cx="187" cy="86"/>
            </a:xfrm>
            <a:custGeom>
              <a:avLst/>
              <a:gdLst/>
              <a:ahLst/>
              <a:cxnLst>
                <a:cxn ang="0">
                  <a:pos x="9" y="13"/>
                </a:cxn>
                <a:cxn ang="0">
                  <a:pos x="27" y="19"/>
                </a:cxn>
                <a:cxn ang="0">
                  <a:pos x="49" y="25"/>
                </a:cxn>
                <a:cxn ang="0">
                  <a:pos x="71" y="31"/>
                </a:cxn>
                <a:cxn ang="0">
                  <a:pos x="92" y="37"/>
                </a:cxn>
                <a:cxn ang="0">
                  <a:pos x="111" y="46"/>
                </a:cxn>
                <a:cxn ang="0">
                  <a:pos x="132" y="56"/>
                </a:cxn>
                <a:cxn ang="0">
                  <a:pos x="151" y="68"/>
                </a:cxn>
                <a:cxn ang="0">
                  <a:pos x="166" y="83"/>
                </a:cxn>
                <a:cxn ang="0">
                  <a:pos x="169" y="83"/>
                </a:cxn>
                <a:cxn ang="0">
                  <a:pos x="172" y="83"/>
                </a:cxn>
                <a:cxn ang="0">
                  <a:pos x="172" y="86"/>
                </a:cxn>
                <a:cxn ang="0">
                  <a:pos x="175" y="86"/>
                </a:cxn>
                <a:cxn ang="0">
                  <a:pos x="178" y="83"/>
                </a:cxn>
                <a:cxn ang="0">
                  <a:pos x="178" y="83"/>
                </a:cxn>
                <a:cxn ang="0">
                  <a:pos x="181" y="83"/>
                </a:cxn>
                <a:cxn ang="0">
                  <a:pos x="184" y="80"/>
                </a:cxn>
                <a:cxn ang="0">
                  <a:pos x="184" y="80"/>
                </a:cxn>
                <a:cxn ang="0">
                  <a:pos x="184" y="77"/>
                </a:cxn>
                <a:cxn ang="0">
                  <a:pos x="187" y="74"/>
                </a:cxn>
                <a:cxn ang="0">
                  <a:pos x="187" y="74"/>
                </a:cxn>
                <a:cxn ang="0">
                  <a:pos x="187" y="71"/>
                </a:cxn>
                <a:cxn ang="0">
                  <a:pos x="184" y="68"/>
                </a:cxn>
                <a:cxn ang="0">
                  <a:pos x="184" y="65"/>
                </a:cxn>
                <a:cxn ang="0">
                  <a:pos x="181" y="65"/>
                </a:cxn>
                <a:cxn ang="0">
                  <a:pos x="166" y="50"/>
                </a:cxn>
                <a:cxn ang="0">
                  <a:pos x="144" y="34"/>
                </a:cxn>
                <a:cxn ang="0">
                  <a:pos x="123" y="25"/>
                </a:cxn>
                <a:cxn ang="0">
                  <a:pos x="101" y="16"/>
                </a:cxn>
                <a:cxn ang="0">
                  <a:pos x="80" y="10"/>
                </a:cxn>
                <a:cxn ang="0">
                  <a:pos x="55" y="3"/>
                </a:cxn>
                <a:cxn ang="0">
                  <a:pos x="31" y="0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3" y="10"/>
                </a:cxn>
                <a:cxn ang="0">
                  <a:pos x="3" y="10"/>
                </a:cxn>
                <a:cxn ang="0">
                  <a:pos x="3" y="13"/>
                </a:cxn>
                <a:cxn ang="0">
                  <a:pos x="3" y="13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9" y="13"/>
                </a:cxn>
              </a:cxnLst>
              <a:rect l="0" t="0" r="r" b="b"/>
              <a:pathLst>
                <a:path w="187" h="86">
                  <a:moveTo>
                    <a:pt x="9" y="13"/>
                  </a:moveTo>
                  <a:lnTo>
                    <a:pt x="27" y="19"/>
                  </a:lnTo>
                  <a:lnTo>
                    <a:pt x="49" y="25"/>
                  </a:lnTo>
                  <a:lnTo>
                    <a:pt x="71" y="31"/>
                  </a:lnTo>
                  <a:lnTo>
                    <a:pt x="92" y="37"/>
                  </a:lnTo>
                  <a:lnTo>
                    <a:pt x="111" y="46"/>
                  </a:lnTo>
                  <a:lnTo>
                    <a:pt x="132" y="56"/>
                  </a:lnTo>
                  <a:lnTo>
                    <a:pt x="151" y="68"/>
                  </a:lnTo>
                  <a:lnTo>
                    <a:pt x="166" y="83"/>
                  </a:lnTo>
                  <a:lnTo>
                    <a:pt x="169" y="83"/>
                  </a:lnTo>
                  <a:lnTo>
                    <a:pt x="172" y="83"/>
                  </a:lnTo>
                  <a:lnTo>
                    <a:pt x="172" y="86"/>
                  </a:lnTo>
                  <a:lnTo>
                    <a:pt x="175" y="86"/>
                  </a:lnTo>
                  <a:lnTo>
                    <a:pt x="178" y="83"/>
                  </a:lnTo>
                  <a:lnTo>
                    <a:pt x="178" y="83"/>
                  </a:lnTo>
                  <a:lnTo>
                    <a:pt x="181" y="83"/>
                  </a:lnTo>
                  <a:lnTo>
                    <a:pt x="184" y="80"/>
                  </a:lnTo>
                  <a:lnTo>
                    <a:pt x="184" y="80"/>
                  </a:lnTo>
                  <a:lnTo>
                    <a:pt x="184" y="77"/>
                  </a:lnTo>
                  <a:lnTo>
                    <a:pt x="187" y="74"/>
                  </a:lnTo>
                  <a:lnTo>
                    <a:pt x="187" y="74"/>
                  </a:lnTo>
                  <a:lnTo>
                    <a:pt x="187" y="71"/>
                  </a:lnTo>
                  <a:lnTo>
                    <a:pt x="184" y="68"/>
                  </a:lnTo>
                  <a:lnTo>
                    <a:pt x="184" y="65"/>
                  </a:lnTo>
                  <a:lnTo>
                    <a:pt x="181" y="65"/>
                  </a:lnTo>
                  <a:lnTo>
                    <a:pt x="166" y="50"/>
                  </a:lnTo>
                  <a:lnTo>
                    <a:pt x="144" y="34"/>
                  </a:lnTo>
                  <a:lnTo>
                    <a:pt x="123" y="25"/>
                  </a:lnTo>
                  <a:lnTo>
                    <a:pt x="101" y="16"/>
                  </a:lnTo>
                  <a:lnTo>
                    <a:pt x="80" y="10"/>
                  </a:lnTo>
                  <a:lnTo>
                    <a:pt x="55" y="3"/>
                  </a:lnTo>
                  <a:lnTo>
                    <a:pt x="31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9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45" name="Freeform 61"/>
            <p:cNvSpPr>
              <a:spLocks/>
            </p:cNvSpPr>
            <p:nvPr/>
          </p:nvSpPr>
          <p:spPr bwMode="auto">
            <a:xfrm>
              <a:off x="3199" y="2424"/>
              <a:ext cx="483" cy="172"/>
            </a:xfrm>
            <a:custGeom>
              <a:avLst/>
              <a:gdLst/>
              <a:ahLst/>
              <a:cxnLst>
                <a:cxn ang="0">
                  <a:pos x="12" y="129"/>
                </a:cxn>
                <a:cxn ang="0">
                  <a:pos x="37" y="145"/>
                </a:cxn>
                <a:cxn ang="0">
                  <a:pos x="65" y="157"/>
                </a:cxn>
                <a:cxn ang="0">
                  <a:pos x="95" y="163"/>
                </a:cxn>
                <a:cxn ang="0">
                  <a:pos x="129" y="169"/>
                </a:cxn>
                <a:cxn ang="0">
                  <a:pos x="169" y="172"/>
                </a:cxn>
                <a:cxn ang="0">
                  <a:pos x="209" y="172"/>
                </a:cxn>
                <a:cxn ang="0">
                  <a:pos x="249" y="166"/>
                </a:cxn>
                <a:cxn ang="0">
                  <a:pos x="299" y="157"/>
                </a:cxn>
                <a:cxn ang="0">
                  <a:pos x="360" y="139"/>
                </a:cxn>
                <a:cxn ang="0">
                  <a:pos x="416" y="108"/>
                </a:cxn>
                <a:cxn ang="0">
                  <a:pos x="459" y="65"/>
                </a:cxn>
                <a:cxn ang="0">
                  <a:pos x="480" y="34"/>
                </a:cxn>
                <a:cxn ang="0">
                  <a:pos x="483" y="28"/>
                </a:cxn>
                <a:cxn ang="0">
                  <a:pos x="483" y="19"/>
                </a:cxn>
                <a:cxn ang="0">
                  <a:pos x="483" y="12"/>
                </a:cxn>
                <a:cxn ang="0">
                  <a:pos x="480" y="6"/>
                </a:cxn>
                <a:cxn ang="0">
                  <a:pos x="477" y="3"/>
                </a:cxn>
                <a:cxn ang="0">
                  <a:pos x="474" y="0"/>
                </a:cxn>
                <a:cxn ang="0">
                  <a:pos x="471" y="0"/>
                </a:cxn>
                <a:cxn ang="0">
                  <a:pos x="465" y="0"/>
                </a:cxn>
                <a:cxn ang="0">
                  <a:pos x="462" y="3"/>
                </a:cxn>
                <a:cxn ang="0">
                  <a:pos x="459" y="6"/>
                </a:cxn>
                <a:cxn ang="0">
                  <a:pos x="459" y="9"/>
                </a:cxn>
                <a:cxn ang="0">
                  <a:pos x="443" y="40"/>
                </a:cxn>
                <a:cxn ang="0">
                  <a:pos x="403" y="80"/>
                </a:cxn>
                <a:cxn ang="0">
                  <a:pos x="351" y="111"/>
                </a:cxn>
                <a:cxn ang="0">
                  <a:pos x="296" y="129"/>
                </a:cxn>
                <a:cxn ang="0">
                  <a:pos x="234" y="142"/>
                </a:cxn>
                <a:cxn ang="0">
                  <a:pos x="166" y="148"/>
                </a:cxn>
                <a:cxn ang="0">
                  <a:pos x="105" y="142"/>
                </a:cxn>
                <a:cxn ang="0">
                  <a:pos x="43" y="126"/>
                </a:cxn>
                <a:cxn ang="0">
                  <a:pos x="12" y="111"/>
                </a:cxn>
                <a:cxn ang="0">
                  <a:pos x="9" y="108"/>
                </a:cxn>
                <a:cxn ang="0">
                  <a:pos x="6" y="108"/>
                </a:cxn>
                <a:cxn ang="0">
                  <a:pos x="3" y="108"/>
                </a:cxn>
                <a:cxn ang="0">
                  <a:pos x="3" y="111"/>
                </a:cxn>
                <a:cxn ang="0">
                  <a:pos x="0" y="114"/>
                </a:cxn>
                <a:cxn ang="0">
                  <a:pos x="0" y="117"/>
                </a:cxn>
                <a:cxn ang="0">
                  <a:pos x="0" y="117"/>
                </a:cxn>
              </a:cxnLst>
              <a:rect l="0" t="0" r="r" b="b"/>
              <a:pathLst>
                <a:path w="483" h="172">
                  <a:moveTo>
                    <a:pt x="0" y="120"/>
                  </a:moveTo>
                  <a:lnTo>
                    <a:pt x="12" y="129"/>
                  </a:lnTo>
                  <a:lnTo>
                    <a:pt x="25" y="139"/>
                  </a:lnTo>
                  <a:lnTo>
                    <a:pt x="37" y="145"/>
                  </a:lnTo>
                  <a:lnTo>
                    <a:pt x="49" y="151"/>
                  </a:lnTo>
                  <a:lnTo>
                    <a:pt x="65" y="157"/>
                  </a:lnTo>
                  <a:lnTo>
                    <a:pt x="80" y="160"/>
                  </a:lnTo>
                  <a:lnTo>
                    <a:pt x="95" y="163"/>
                  </a:lnTo>
                  <a:lnTo>
                    <a:pt x="111" y="166"/>
                  </a:lnTo>
                  <a:lnTo>
                    <a:pt x="129" y="169"/>
                  </a:lnTo>
                  <a:lnTo>
                    <a:pt x="151" y="172"/>
                  </a:lnTo>
                  <a:lnTo>
                    <a:pt x="169" y="172"/>
                  </a:lnTo>
                  <a:lnTo>
                    <a:pt x="191" y="172"/>
                  </a:lnTo>
                  <a:lnTo>
                    <a:pt x="209" y="172"/>
                  </a:lnTo>
                  <a:lnTo>
                    <a:pt x="228" y="169"/>
                  </a:lnTo>
                  <a:lnTo>
                    <a:pt x="249" y="166"/>
                  </a:lnTo>
                  <a:lnTo>
                    <a:pt x="268" y="163"/>
                  </a:lnTo>
                  <a:lnTo>
                    <a:pt x="299" y="157"/>
                  </a:lnTo>
                  <a:lnTo>
                    <a:pt x="329" y="148"/>
                  </a:lnTo>
                  <a:lnTo>
                    <a:pt x="360" y="139"/>
                  </a:lnTo>
                  <a:lnTo>
                    <a:pt x="388" y="123"/>
                  </a:lnTo>
                  <a:lnTo>
                    <a:pt x="416" y="108"/>
                  </a:lnTo>
                  <a:lnTo>
                    <a:pt x="437" y="86"/>
                  </a:lnTo>
                  <a:lnTo>
                    <a:pt x="459" y="65"/>
                  </a:lnTo>
                  <a:lnTo>
                    <a:pt x="477" y="37"/>
                  </a:lnTo>
                  <a:lnTo>
                    <a:pt x="480" y="34"/>
                  </a:lnTo>
                  <a:lnTo>
                    <a:pt x="480" y="31"/>
                  </a:lnTo>
                  <a:lnTo>
                    <a:pt x="483" y="28"/>
                  </a:lnTo>
                  <a:lnTo>
                    <a:pt x="483" y="25"/>
                  </a:lnTo>
                  <a:lnTo>
                    <a:pt x="483" y="19"/>
                  </a:lnTo>
                  <a:lnTo>
                    <a:pt x="483" y="15"/>
                  </a:lnTo>
                  <a:lnTo>
                    <a:pt x="483" y="12"/>
                  </a:lnTo>
                  <a:lnTo>
                    <a:pt x="480" y="9"/>
                  </a:lnTo>
                  <a:lnTo>
                    <a:pt x="480" y="6"/>
                  </a:lnTo>
                  <a:lnTo>
                    <a:pt x="480" y="6"/>
                  </a:lnTo>
                  <a:lnTo>
                    <a:pt x="477" y="3"/>
                  </a:lnTo>
                  <a:lnTo>
                    <a:pt x="477" y="3"/>
                  </a:lnTo>
                  <a:lnTo>
                    <a:pt x="474" y="0"/>
                  </a:lnTo>
                  <a:lnTo>
                    <a:pt x="471" y="0"/>
                  </a:lnTo>
                  <a:lnTo>
                    <a:pt x="471" y="0"/>
                  </a:lnTo>
                  <a:lnTo>
                    <a:pt x="468" y="0"/>
                  </a:lnTo>
                  <a:lnTo>
                    <a:pt x="465" y="0"/>
                  </a:lnTo>
                  <a:lnTo>
                    <a:pt x="465" y="0"/>
                  </a:lnTo>
                  <a:lnTo>
                    <a:pt x="462" y="3"/>
                  </a:lnTo>
                  <a:lnTo>
                    <a:pt x="462" y="3"/>
                  </a:lnTo>
                  <a:lnTo>
                    <a:pt x="459" y="6"/>
                  </a:lnTo>
                  <a:lnTo>
                    <a:pt x="459" y="9"/>
                  </a:lnTo>
                  <a:lnTo>
                    <a:pt x="459" y="9"/>
                  </a:lnTo>
                  <a:lnTo>
                    <a:pt x="459" y="12"/>
                  </a:lnTo>
                  <a:lnTo>
                    <a:pt x="443" y="40"/>
                  </a:lnTo>
                  <a:lnTo>
                    <a:pt x="425" y="62"/>
                  </a:lnTo>
                  <a:lnTo>
                    <a:pt x="403" y="80"/>
                  </a:lnTo>
                  <a:lnTo>
                    <a:pt x="379" y="95"/>
                  </a:lnTo>
                  <a:lnTo>
                    <a:pt x="351" y="111"/>
                  </a:lnTo>
                  <a:lnTo>
                    <a:pt x="323" y="120"/>
                  </a:lnTo>
                  <a:lnTo>
                    <a:pt x="296" y="129"/>
                  </a:lnTo>
                  <a:lnTo>
                    <a:pt x="265" y="135"/>
                  </a:lnTo>
                  <a:lnTo>
                    <a:pt x="234" y="142"/>
                  </a:lnTo>
                  <a:lnTo>
                    <a:pt x="200" y="145"/>
                  </a:lnTo>
                  <a:lnTo>
                    <a:pt x="166" y="148"/>
                  </a:lnTo>
                  <a:lnTo>
                    <a:pt x="135" y="145"/>
                  </a:lnTo>
                  <a:lnTo>
                    <a:pt x="105" y="142"/>
                  </a:lnTo>
                  <a:lnTo>
                    <a:pt x="71" y="135"/>
                  </a:lnTo>
                  <a:lnTo>
                    <a:pt x="43" y="126"/>
                  </a:lnTo>
                  <a:lnTo>
                    <a:pt x="12" y="111"/>
                  </a:lnTo>
                  <a:lnTo>
                    <a:pt x="12" y="111"/>
                  </a:lnTo>
                  <a:lnTo>
                    <a:pt x="9" y="111"/>
                  </a:lnTo>
                  <a:lnTo>
                    <a:pt x="9" y="108"/>
                  </a:lnTo>
                  <a:lnTo>
                    <a:pt x="6" y="108"/>
                  </a:lnTo>
                  <a:lnTo>
                    <a:pt x="6" y="108"/>
                  </a:lnTo>
                  <a:lnTo>
                    <a:pt x="6" y="108"/>
                  </a:lnTo>
                  <a:lnTo>
                    <a:pt x="3" y="108"/>
                  </a:lnTo>
                  <a:lnTo>
                    <a:pt x="3" y="111"/>
                  </a:lnTo>
                  <a:lnTo>
                    <a:pt x="3" y="111"/>
                  </a:lnTo>
                  <a:lnTo>
                    <a:pt x="0" y="111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46" name="Freeform 62"/>
            <p:cNvSpPr>
              <a:spLocks/>
            </p:cNvSpPr>
            <p:nvPr/>
          </p:nvSpPr>
          <p:spPr bwMode="auto">
            <a:xfrm>
              <a:off x="3655" y="2424"/>
              <a:ext cx="30" cy="25"/>
            </a:xfrm>
            <a:custGeom>
              <a:avLst/>
              <a:gdLst/>
              <a:ahLst/>
              <a:cxnLst>
                <a:cxn ang="0">
                  <a:pos x="3" y="15"/>
                </a:cxn>
                <a:cxn ang="0">
                  <a:pos x="3" y="15"/>
                </a:cxn>
                <a:cxn ang="0">
                  <a:pos x="6" y="19"/>
                </a:cxn>
                <a:cxn ang="0">
                  <a:pos x="6" y="19"/>
                </a:cxn>
                <a:cxn ang="0">
                  <a:pos x="6" y="22"/>
                </a:cxn>
                <a:cxn ang="0">
                  <a:pos x="9" y="22"/>
                </a:cxn>
                <a:cxn ang="0">
                  <a:pos x="12" y="25"/>
                </a:cxn>
                <a:cxn ang="0">
                  <a:pos x="12" y="25"/>
                </a:cxn>
                <a:cxn ang="0">
                  <a:pos x="15" y="25"/>
                </a:cxn>
                <a:cxn ang="0">
                  <a:pos x="18" y="25"/>
                </a:cxn>
                <a:cxn ang="0">
                  <a:pos x="21" y="25"/>
                </a:cxn>
                <a:cxn ang="0">
                  <a:pos x="21" y="25"/>
                </a:cxn>
                <a:cxn ang="0">
                  <a:pos x="24" y="25"/>
                </a:cxn>
                <a:cxn ang="0">
                  <a:pos x="27" y="22"/>
                </a:cxn>
                <a:cxn ang="0">
                  <a:pos x="27" y="22"/>
                </a:cxn>
                <a:cxn ang="0">
                  <a:pos x="30" y="19"/>
                </a:cxn>
                <a:cxn ang="0">
                  <a:pos x="30" y="19"/>
                </a:cxn>
                <a:cxn ang="0">
                  <a:pos x="30" y="15"/>
                </a:cxn>
                <a:cxn ang="0">
                  <a:pos x="30" y="12"/>
                </a:cxn>
                <a:cxn ang="0">
                  <a:pos x="30" y="9"/>
                </a:cxn>
                <a:cxn ang="0">
                  <a:pos x="30" y="6"/>
                </a:cxn>
                <a:cxn ang="0">
                  <a:pos x="27" y="6"/>
                </a:cxn>
                <a:cxn ang="0">
                  <a:pos x="27" y="3"/>
                </a:cxn>
                <a:cxn ang="0">
                  <a:pos x="24" y="3"/>
                </a:cxn>
                <a:cxn ang="0">
                  <a:pos x="24" y="0"/>
                </a:cxn>
                <a:cxn ang="0">
                  <a:pos x="21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9" y="3"/>
                </a:cxn>
                <a:cxn ang="0">
                  <a:pos x="9" y="3"/>
                </a:cxn>
                <a:cxn ang="0">
                  <a:pos x="6" y="3"/>
                </a:cxn>
                <a:cxn ang="0">
                  <a:pos x="6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2"/>
                </a:cxn>
                <a:cxn ang="0">
                  <a:pos x="3" y="12"/>
                </a:cxn>
                <a:cxn ang="0">
                  <a:pos x="3" y="12"/>
                </a:cxn>
                <a:cxn ang="0">
                  <a:pos x="3" y="15"/>
                </a:cxn>
              </a:cxnLst>
              <a:rect l="0" t="0" r="r" b="b"/>
              <a:pathLst>
                <a:path w="30" h="25">
                  <a:moveTo>
                    <a:pt x="3" y="15"/>
                  </a:moveTo>
                  <a:lnTo>
                    <a:pt x="3" y="15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6" y="22"/>
                  </a:lnTo>
                  <a:lnTo>
                    <a:pt x="9" y="22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5" y="25"/>
                  </a:lnTo>
                  <a:lnTo>
                    <a:pt x="18" y="25"/>
                  </a:lnTo>
                  <a:lnTo>
                    <a:pt x="21" y="25"/>
                  </a:lnTo>
                  <a:lnTo>
                    <a:pt x="21" y="25"/>
                  </a:lnTo>
                  <a:lnTo>
                    <a:pt x="24" y="25"/>
                  </a:lnTo>
                  <a:lnTo>
                    <a:pt x="27" y="22"/>
                  </a:lnTo>
                  <a:lnTo>
                    <a:pt x="27" y="22"/>
                  </a:lnTo>
                  <a:lnTo>
                    <a:pt x="30" y="19"/>
                  </a:lnTo>
                  <a:lnTo>
                    <a:pt x="30" y="19"/>
                  </a:lnTo>
                  <a:lnTo>
                    <a:pt x="30" y="15"/>
                  </a:lnTo>
                  <a:lnTo>
                    <a:pt x="30" y="12"/>
                  </a:lnTo>
                  <a:lnTo>
                    <a:pt x="30" y="9"/>
                  </a:lnTo>
                  <a:lnTo>
                    <a:pt x="30" y="6"/>
                  </a:lnTo>
                  <a:lnTo>
                    <a:pt x="27" y="6"/>
                  </a:lnTo>
                  <a:lnTo>
                    <a:pt x="27" y="3"/>
                  </a:lnTo>
                  <a:lnTo>
                    <a:pt x="24" y="3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9" y="3"/>
                  </a:lnTo>
                  <a:lnTo>
                    <a:pt x="9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2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47" name="Freeform 63"/>
            <p:cNvSpPr>
              <a:spLocks/>
            </p:cNvSpPr>
            <p:nvPr/>
          </p:nvSpPr>
          <p:spPr bwMode="auto">
            <a:xfrm>
              <a:off x="3479" y="1978"/>
              <a:ext cx="139" cy="151"/>
            </a:xfrm>
            <a:custGeom>
              <a:avLst/>
              <a:gdLst/>
              <a:ahLst/>
              <a:cxnLst>
                <a:cxn ang="0">
                  <a:pos x="65" y="18"/>
                </a:cxn>
                <a:cxn ang="0">
                  <a:pos x="40" y="37"/>
                </a:cxn>
                <a:cxn ang="0">
                  <a:pos x="19" y="65"/>
                </a:cxn>
                <a:cxn ang="0">
                  <a:pos x="6" y="95"/>
                </a:cxn>
                <a:cxn ang="0">
                  <a:pos x="0" y="117"/>
                </a:cxn>
                <a:cxn ang="0">
                  <a:pos x="6" y="132"/>
                </a:cxn>
                <a:cxn ang="0">
                  <a:pos x="16" y="145"/>
                </a:cxn>
                <a:cxn ang="0">
                  <a:pos x="28" y="151"/>
                </a:cxn>
                <a:cxn ang="0">
                  <a:pos x="49" y="145"/>
                </a:cxn>
                <a:cxn ang="0">
                  <a:pos x="77" y="132"/>
                </a:cxn>
                <a:cxn ang="0">
                  <a:pos x="102" y="114"/>
                </a:cxn>
                <a:cxn ang="0">
                  <a:pos x="120" y="92"/>
                </a:cxn>
                <a:cxn ang="0">
                  <a:pos x="132" y="74"/>
                </a:cxn>
                <a:cxn ang="0">
                  <a:pos x="136" y="61"/>
                </a:cxn>
                <a:cxn ang="0">
                  <a:pos x="139" y="49"/>
                </a:cxn>
                <a:cxn ang="0">
                  <a:pos x="139" y="37"/>
                </a:cxn>
                <a:cxn ang="0">
                  <a:pos x="132" y="21"/>
                </a:cxn>
                <a:cxn ang="0">
                  <a:pos x="123" y="9"/>
                </a:cxn>
                <a:cxn ang="0">
                  <a:pos x="108" y="3"/>
                </a:cxn>
                <a:cxn ang="0">
                  <a:pos x="92" y="0"/>
                </a:cxn>
                <a:cxn ang="0">
                  <a:pos x="83" y="3"/>
                </a:cxn>
                <a:cxn ang="0">
                  <a:pos x="77" y="6"/>
                </a:cxn>
                <a:cxn ang="0">
                  <a:pos x="77" y="12"/>
                </a:cxn>
                <a:cxn ang="0">
                  <a:pos x="77" y="15"/>
                </a:cxn>
                <a:cxn ang="0">
                  <a:pos x="77" y="21"/>
                </a:cxn>
                <a:cxn ang="0">
                  <a:pos x="80" y="25"/>
                </a:cxn>
                <a:cxn ang="0">
                  <a:pos x="83" y="28"/>
                </a:cxn>
                <a:cxn ang="0">
                  <a:pos x="89" y="28"/>
                </a:cxn>
                <a:cxn ang="0">
                  <a:pos x="92" y="28"/>
                </a:cxn>
                <a:cxn ang="0">
                  <a:pos x="92" y="25"/>
                </a:cxn>
                <a:cxn ang="0">
                  <a:pos x="96" y="25"/>
                </a:cxn>
                <a:cxn ang="0">
                  <a:pos x="96" y="25"/>
                </a:cxn>
                <a:cxn ang="0">
                  <a:pos x="102" y="25"/>
                </a:cxn>
                <a:cxn ang="0">
                  <a:pos x="108" y="31"/>
                </a:cxn>
                <a:cxn ang="0">
                  <a:pos x="111" y="37"/>
                </a:cxn>
                <a:cxn ang="0">
                  <a:pos x="114" y="46"/>
                </a:cxn>
                <a:cxn ang="0">
                  <a:pos x="108" y="61"/>
                </a:cxn>
                <a:cxn ang="0">
                  <a:pos x="96" y="89"/>
                </a:cxn>
                <a:cxn ang="0">
                  <a:pos x="74" y="108"/>
                </a:cxn>
                <a:cxn ang="0">
                  <a:pos x="49" y="123"/>
                </a:cxn>
                <a:cxn ang="0">
                  <a:pos x="34" y="129"/>
                </a:cxn>
                <a:cxn ang="0">
                  <a:pos x="31" y="126"/>
                </a:cxn>
                <a:cxn ang="0">
                  <a:pos x="28" y="123"/>
                </a:cxn>
                <a:cxn ang="0">
                  <a:pos x="28" y="120"/>
                </a:cxn>
                <a:cxn ang="0">
                  <a:pos x="31" y="105"/>
                </a:cxn>
                <a:cxn ang="0">
                  <a:pos x="40" y="77"/>
                </a:cxn>
                <a:cxn ang="0">
                  <a:pos x="56" y="52"/>
                </a:cxn>
                <a:cxn ang="0">
                  <a:pos x="74" y="31"/>
                </a:cxn>
                <a:cxn ang="0">
                  <a:pos x="89" y="21"/>
                </a:cxn>
                <a:cxn ang="0">
                  <a:pos x="89" y="18"/>
                </a:cxn>
                <a:cxn ang="0">
                  <a:pos x="89" y="15"/>
                </a:cxn>
                <a:cxn ang="0">
                  <a:pos x="89" y="12"/>
                </a:cxn>
                <a:cxn ang="0">
                  <a:pos x="89" y="12"/>
                </a:cxn>
                <a:cxn ang="0">
                  <a:pos x="86" y="9"/>
                </a:cxn>
                <a:cxn ang="0">
                  <a:pos x="83" y="9"/>
                </a:cxn>
                <a:cxn ang="0">
                  <a:pos x="80" y="9"/>
                </a:cxn>
              </a:cxnLst>
              <a:rect l="0" t="0" r="r" b="b"/>
              <a:pathLst>
                <a:path w="139" h="151">
                  <a:moveTo>
                    <a:pt x="80" y="9"/>
                  </a:moveTo>
                  <a:lnTo>
                    <a:pt x="65" y="18"/>
                  </a:lnTo>
                  <a:lnTo>
                    <a:pt x="52" y="28"/>
                  </a:lnTo>
                  <a:lnTo>
                    <a:pt x="40" y="37"/>
                  </a:lnTo>
                  <a:lnTo>
                    <a:pt x="28" y="49"/>
                  </a:lnTo>
                  <a:lnTo>
                    <a:pt x="19" y="65"/>
                  </a:lnTo>
                  <a:lnTo>
                    <a:pt x="12" y="77"/>
                  </a:lnTo>
                  <a:lnTo>
                    <a:pt x="6" y="95"/>
                  </a:lnTo>
                  <a:lnTo>
                    <a:pt x="3" y="111"/>
                  </a:lnTo>
                  <a:lnTo>
                    <a:pt x="0" y="117"/>
                  </a:lnTo>
                  <a:lnTo>
                    <a:pt x="3" y="126"/>
                  </a:lnTo>
                  <a:lnTo>
                    <a:pt x="6" y="132"/>
                  </a:lnTo>
                  <a:lnTo>
                    <a:pt x="9" y="138"/>
                  </a:lnTo>
                  <a:lnTo>
                    <a:pt x="16" y="145"/>
                  </a:lnTo>
                  <a:lnTo>
                    <a:pt x="22" y="148"/>
                  </a:lnTo>
                  <a:lnTo>
                    <a:pt x="28" y="151"/>
                  </a:lnTo>
                  <a:lnTo>
                    <a:pt x="34" y="151"/>
                  </a:lnTo>
                  <a:lnTo>
                    <a:pt x="49" y="145"/>
                  </a:lnTo>
                  <a:lnTo>
                    <a:pt x="65" y="141"/>
                  </a:lnTo>
                  <a:lnTo>
                    <a:pt x="77" y="132"/>
                  </a:lnTo>
                  <a:lnTo>
                    <a:pt x="89" y="126"/>
                  </a:lnTo>
                  <a:lnTo>
                    <a:pt x="102" y="114"/>
                  </a:lnTo>
                  <a:lnTo>
                    <a:pt x="111" y="105"/>
                  </a:lnTo>
                  <a:lnTo>
                    <a:pt x="120" y="92"/>
                  </a:lnTo>
                  <a:lnTo>
                    <a:pt x="129" y="80"/>
                  </a:lnTo>
                  <a:lnTo>
                    <a:pt x="132" y="74"/>
                  </a:lnTo>
                  <a:lnTo>
                    <a:pt x="136" y="68"/>
                  </a:lnTo>
                  <a:lnTo>
                    <a:pt x="136" y="61"/>
                  </a:lnTo>
                  <a:lnTo>
                    <a:pt x="139" y="55"/>
                  </a:lnTo>
                  <a:lnTo>
                    <a:pt x="139" y="49"/>
                  </a:lnTo>
                  <a:lnTo>
                    <a:pt x="139" y="43"/>
                  </a:lnTo>
                  <a:lnTo>
                    <a:pt x="139" y="37"/>
                  </a:lnTo>
                  <a:lnTo>
                    <a:pt x="136" y="31"/>
                  </a:lnTo>
                  <a:lnTo>
                    <a:pt x="132" y="21"/>
                  </a:lnTo>
                  <a:lnTo>
                    <a:pt x="126" y="15"/>
                  </a:lnTo>
                  <a:lnTo>
                    <a:pt x="123" y="9"/>
                  </a:lnTo>
                  <a:lnTo>
                    <a:pt x="114" y="6"/>
                  </a:lnTo>
                  <a:lnTo>
                    <a:pt x="108" y="3"/>
                  </a:lnTo>
                  <a:lnTo>
                    <a:pt x="102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83" y="3"/>
                  </a:lnTo>
                  <a:lnTo>
                    <a:pt x="80" y="6"/>
                  </a:lnTo>
                  <a:lnTo>
                    <a:pt x="77" y="6"/>
                  </a:lnTo>
                  <a:lnTo>
                    <a:pt x="77" y="9"/>
                  </a:lnTo>
                  <a:lnTo>
                    <a:pt x="77" y="12"/>
                  </a:lnTo>
                  <a:lnTo>
                    <a:pt x="77" y="15"/>
                  </a:lnTo>
                  <a:lnTo>
                    <a:pt x="77" y="15"/>
                  </a:lnTo>
                  <a:lnTo>
                    <a:pt x="77" y="18"/>
                  </a:lnTo>
                  <a:lnTo>
                    <a:pt x="77" y="21"/>
                  </a:lnTo>
                  <a:lnTo>
                    <a:pt x="80" y="25"/>
                  </a:lnTo>
                  <a:lnTo>
                    <a:pt x="80" y="25"/>
                  </a:lnTo>
                  <a:lnTo>
                    <a:pt x="83" y="25"/>
                  </a:lnTo>
                  <a:lnTo>
                    <a:pt x="83" y="28"/>
                  </a:lnTo>
                  <a:lnTo>
                    <a:pt x="86" y="28"/>
                  </a:lnTo>
                  <a:lnTo>
                    <a:pt x="89" y="28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92" y="25"/>
                  </a:lnTo>
                  <a:lnTo>
                    <a:pt x="92" y="25"/>
                  </a:lnTo>
                  <a:lnTo>
                    <a:pt x="96" y="25"/>
                  </a:lnTo>
                  <a:lnTo>
                    <a:pt x="96" y="25"/>
                  </a:lnTo>
                  <a:lnTo>
                    <a:pt x="96" y="25"/>
                  </a:lnTo>
                  <a:lnTo>
                    <a:pt x="96" y="25"/>
                  </a:lnTo>
                  <a:lnTo>
                    <a:pt x="99" y="25"/>
                  </a:lnTo>
                  <a:lnTo>
                    <a:pt x="102" y="25"/>
                  </a:lnTo>
                  <a:lnTo>
                    <a:pt x="105" y="28"/>
                  </a:lnTo>
                  <a:lnTo>
                    <a:pt x="108" y="31"/>
                  </a:lnTo>
                  <a:lnTo>
                    <a:pt x="111" y="34"/>
                  </a:lnTo>
                  <a:lnTo>
                    <a:pt x="111" y="37"/>
                  </a:lnTo>
                  <a:lnTo>
                    <a:pt x="114" y="43"/>
                  </a:lnTo>
                  <a:lnTo>
                    <a:pt x="114" y="46"/>
                  </a:lnTo>
                  <a:lnTo>
                    <a:pt x="114" y="49"/>
                  </a:lnTo>
                  <a:lnTo>
                    <a:pt x="108" y="61"/>
                  </a:lnTo>
                  <a:lnTo>
                    <a:pt x="102" y="77"/>
                  </a:lnTo>
                  <a:lnTo>
                    <a:pt x="96" y="89"/>
                  </a:lnTo>
                  <a:lnTo>
                    <a:pt x="86" y="98"/>
                  </a:lnTo>
                  <a:lnTo>
                    <a:pt x="74" y="108"/>
                  </a:lnTo>
                  <a:lnTo>
                    <a:pt x="62" y="117"/>
                  </a:lnTo>
                  <a:lnTo>
                    <a:pt x="49" y="123"/>
                  </a:lnTo>
                  <a:lnTo>
                    <a:pt x="37" y="129"/>
                  </a:lnTo>
                  <a:lnTo>
                    <a:pt x="34" y="129"/>
                  </a:lnTo>
                  <a:lnTo>
                    <a:pt x="34" y="126"/>
                  </a:lnTo>
                  <a:lnTo>
                    <a:pt x="31" y="126"/>
                  </a:lnTo>
                  <a:lnTo>
                    <a:pt x="31" y="126"/>
                  </a:lnTo>
                  <a:lnTo>
                    <a:pt x="28" y="123"/>
                  </a:lnTo>
                  <a:lnTo>
                    <a:pt x="28" y="123"/>
                  </a:lnTo>
                  <a:lnTo>
                    <a:pt x="28" y="120"/>
                  </a:lnTo>
                  <a:lnTo>
                    <a:pt x="28" y="120"/>
                  </a:lnTo>
                  <a:lnTo>
                    <a:pt x="31" y="105"/>
                  </a:lnTo>
                  <a:lnTo>
                    <a:pt x="34" y="89"/>
                  </a:lnTo>
                  <a:lnTo>
                    <a:pt x="40" y="77"/>
                  </a:lnTo>
                  <a:lnTo>
                    <a:pt x="46" y="65"/>
                  </a:lnTo>
                  <a:lnTo>
                    <a:pt x="56" y="52"/>
                  </a:lnTo>
                  <a:lnTo>
                    <a:pt x="65" y="40"/>
                  </a:lnTo>
                  <a:lnTo>
                    <a:pt x="74" y="31"/>
                  </a:lnTo>
                  <a:lnTo>
                    <a:pt x="86" y="21"/>
                  </a:lnTo>
                  <a:lnTo>
                    <a:pt x="89" y="21"/>
                  </a:lnTo>
                  <a:lnTo>
                    <a:pt x="89" y="18"/>
                  </a:lnTo>
                  <a:lnTo>
                    <a:pt x="89" y="18"/>
                  </a:lnTo>
                  <a:lnTo>
                    <a:pt x="89" y="18"/>
                  </a:lnTo>
                  <a:lnTo>
                    <a:pt x="89" y="15"/>
                  </a:lnTo>
                  <a:lnTo>
                    <a:pt x="89" y="15"/>
                  </a:lnTo>
                  <a:lnTo>
                    <a:pt x="89" y="12"/>
                  </a:lnTo>
                  <a:lnTo>
                    <a:pt x="89" y="12"/>
                  </a:lnTo>
                  <a:lnTo>
                    <a:pt x="89" y="12"/>
                  </a:lnTo>
                  <a:lnTo>
                    <a:pt x="86" y="9"/>
                  </a:lnTo>
                  <a:lnTo>
                    <a:pt x="86" y="9"/>
                  </a:lnTo>
                  <a:lnTo>
                    <a:pt x="86" y="9"/>
                  </a:lnTo>
                  <a:lnTo>
                    <a:pt x="83" y="9"/>
                  </a:lnTo>
                  <a:lnTo>
                    <a:pt x="83" y="9"/>
                  </a:lnTo>
                  <a:lnTo>
                    <a:pt x="80" y="9"/>
                  </a:lnTo>
                  <a:lnTo>
                    <a:pt x="8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48" name="Freeform 64"/>
            <p:cNvSpPr>
              <a:spLocks/>
            </p:cNvSpPr>
            <p:nvPr/>
          </p:nvSpPr>
          <p:spPr bwMode="auto">
            <a:xfrm>
              <a:off x="3701" y="2083"/>
              <a:ext cx="157" cy="147"/>
            </a:xfrm>
            <a:custGeom>
              <a:avLst/>
              <a:gdLst/>
              <a:ahLst/>
              <a:cxnLst>
                <a:cxn ang="0">
                  <a:pos x="77" y="9"/>
                </a:cxn>
                <a:cxn ang="0">
                  <a:pos x="46" y="30"/>
                </a:cxn>
                <a:cxn ang="0">
                  <a:pos x="21" y="55"/>
                </a:cxn>
                <a:cxn ang="0">
                  <a:pos x="6" y="86"/>
                </a:cxn>
                <a:cxn ang="0">
                  <a:pos x="0" y="107"/>
                </a:cxn>
                <a:cxn ang="0">
                  <a:pos x="0" y="116"/>
                </a:cxn>
                <a:cxn ang="0">
                  <a:pos x="3" y="123"/>
                </a:cxn>
                <a:cxn ang="0">
                  <a:pos x="6" y="132"/>
                </a:cxn>
                <a:cxn ang="0">
                  <a:pos x="15" y="138"/>
                </a:cxn>
                <a:cxn ang="0">
                  <a:pos x="27" y="144"/>
                </a:cxn>
                <a:cxn ang="0">
                  <a:pos x="37" y="147"/>
                </a:cxn>
                <a:cxn ang="0">
                  <a:pos x="49" y="147"/>
                </a:cxn>
                <a:cxn ang="0">
                  <a:pos x="71" y="138"/>
                </a:cxn>
                <a:cxn ang="0">
                  <a:pos x="95" y="123"/>
                </a:cxn>
                <a:cxn ang="0">
                  <a:pos x="120" y="104"/>
                </a:cxn>
                <a:cxn ang="0">
                  <a:pos x="138" y="80"/>
                </a:cxn>
                <a:cxn ang="0">
                  <a:pos x="154" y="58"/>
                </a:cxn>
                <a:cxn ang="0">
                  <a:pos x="157" y="40"/>
                </a:cxn>
                <a:cxn ang="0">
                  <a:pos x="151" y="21"/>
                </a:cxn>
                <a:cxn ang="0">
                  <a:pos x="141" y="6"/>
                </a:cxn>
                <a:cxn ang="0">
                  <a:pos x="129" y="0"/>
                </a:cxn>
                <a:cxn ang="0">
                  <a:pos x="123" y="0"/>
                </a:cxn>
                <a:cxn ang="0">
                  <a:pos x="120" y="0"/>
                </a:cxn>
                <a:cxn ang="0">
                  <a:pos x="114" y="3"/>
                </a:cxn>
                <a:cxn ang="0">
                  <a:pos x="111" y="6"/>
                </a:cxn>
                <a:cxn ang="0">
                  <a:pos x="111" y="12"/>
                </a:cxn>
                <a:cxn ang="0">
                  <a:pos x="111" y="18"/>
                </a:cxn>
                <a:cxn ang="0">
                  <a:pos x="114" y="21"/>
                </a:cxn>
                <a:cxn ang="0">
                  <a:pos x="120" y="24"/>
                </a:cxn>
                <a:cxn ang="0">
                  <a:pos x="126" y="30"/>
                </a:cxn>
                <a:cxn ang="0">
                  <a:pos x="129" y="36"/>
                </a:cxn>
                <a:cxn ang="0">
                  <a:pos x="129" y="46"/>
                </a:cxn>
                <a:cxn ang="0">
                  <a:pos x="123" y="61"/>
                </a:cxn>
                <a:cxn ang="0">
                  <a:pos x="107" y="80"/>
                </a:cxn>
                <a:cxn ang="0">
                  <a:pos x="86" y="98"/>
                </a:cxn>
                <a:cxn ang="0">
                  <a:pos x="64" y="113"/>
                </a:cxn>
                <a:cxn ang="0">
                  <a:pos x="52" y="123"/>
                </a:cxn>
                <a:cxn ang="0">
                  <a:pos x="43" y="123"/>
                </a:cxn>
                <a:cxn ang="0">
                  <a:pos x="37" y="123"/>
                </a:cxn>
                <a:cxn ang="0">
                  <a:pos x="31" y="120"/>
                </a:cxn>
                <a:cxn ang="0">
                  <a:pos x="27" y="101"/>
                </a:cxn>
                <a:cxn ang="0">
                  <a:pos x="40" y="70"/>
                </a:cxn>
                <a:cxn ang="0">
                  <a:pos x="61" y="43"/>
                </a:cxn>
                <a:cxn ang="0">
                  <a:pos x="86" y="21"/>
                </a:cxn>
                <a:cxn ang="0">
                  <a:pos x="98" y="12"/>
                </a:cxn>
                <a:cxn ang="0">
                  <a:pos x="101" y="9"/>
                </a:cxn>
                <a:cxn ang="0">
                  <a:pos x="101" y="6"/>
                </a:cxn>
                <a:cxn ang="0">
                  <a:pos x="101" y="3"/>
                </a:cxn>
                <a:cxn ang="0">
                  <a:pos x="101" y="3"/>
                </a:cxn>
                <a:cxn ang="0">
                  <a:pos x="98" y="0"/>
                </a:cxn>
                <a:cxn ang="0">
                  <a:pos x="95" y="0"/>
                </a:cxn>
                <a:cxn ang="0">
                  <a:pos x="92" y="0"/>
                </a:cxn>
              </a:cxnLst>
              <a:rect l="0" t="0" r="r" b="b"/>
              <a:pathLst>
                <a:path w="157" h="147">
                  <a:moveTo>
                    <a:pt x="92" y="0"/>
                  </a:moveTo>
                  <a:lnTo>
                    <a:pt x="77" y="9"/>
                  </a:lnTo>
                  <a:lnTo>
                    <a:pt x="61" y="18"/>
                  </a:lnTo>
                  <a:lnTo>
                    <a:pt x="46" y="30"/>
                  </a:lnTo>
                  <a:lnTo>
                    <a:pt x="34" y="40"/>
                  </a:lnTo>
                  <a:lnTo>
                    <a:pt x="21" y="55"/>
                  </a:lnTo>
                  <a:lnTo>
                    <a:pt x="12" y="70"/>
                  </a:lnTo>
                  <a:lnTo>
                    <a:pt x="6" y="86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6"/>
                  </a:lnTo>
                  <a:lnTo>
                    <a:pt x="0" y="120"/>
                  </a:lnTo>
                  <a:lnTo>
                    <a:pt x="3" y="123"/>
                  </a:lnTo>
                  <a:lnTo>
                    <a:pt x="6" y="129"/>
                  </a:lnTo>
                  <a:lnTo>
                    <a:pt x="6" y="132"/>
                  </a:lnTo>
                  <a:lnTo>
                    <a:pt x="9" y="135"/>
                  </a:lnTo>
                  <a:lnTo>
                    <a:pt x="15" y="138"/>
                  </a:lnTo>
                  <a:lnTo>
                    <a:pt x="21" y="144"/>
                  </a:lnTo>
                  <a:lnTo>
                    <a:pt x="27" y="144"/>
                  </a:lnTo>
                  <a:lnTo>
                    <a:pt x="31" y="147"/>
                  </a:lnTo>
                  <a:lnTo>
                    <a:pt x="37" y="147"/>
                  </a:lnTo>
                  <a:lnTo>
                    <a:pt x="43" y="147"/>
                  </a:lnTo>
                  <a:lnTo>
                    <a:pt x="49" y="147"/>
                  </a:lnTo>
                  <a:lnTo>
                    <a:pt x="55" y="144"/>
                  </a:lnTo>
                  <a:lnTo>
                    <a:pt x="71" y="138"/>
                  </a:lnTo>
                  <a:lnTo>
                    <a:pt x="83" y="132"/>
                  </a:lnTo>
                  <a:lnTo>
                    <a:pt x="95" y="123"/>
                  </a:lnTo>
                  <a:lnTo>
                    <a:pt x="107" y="113"/>
                  </a:lnTo>
                  <a:lnTo>
                    <a:pt x="120" y="104"/>
                  </a:lnTo>
                  <a:lnTo>
                    <a:pt x="129" y="92"/>
                  </a:lnTo>
                  <a:lnTo>
                    <a:pt x="138" y="80"/>
                  </a:lnTo>
                  <a:lnTo>
                    <a:pt x="147" y="67"/>
                  </a:lnTo>
                  <a:lnTo>
                    <a:pt x="154" y="58"/>
                  </a:lnTo>
                  <a:lnTo>
                    <a:pt x="157" y="49"/>
                  </a:lnTo>
                  <a:lnTo>
                    <a:pt x="157" y="40"/>
                  </a:lnTo>
                  <a:lnTo>
                    <a:pt x="157" y="30"/>
                  </a:lnTo>
                  <a:lnTo>
                    <a:pt x="151" y="21"/>
                  </a:lnTo>
                  <a:lnTo>
                    <a:pt x="147" y="12"/>
                  </a:lnTo>
                  <a:lnTo>
                    <a:pt x="141" y="6"/>
                  </a:lnTo>
                  <a:lnTo>
                    <a:pt x="132" y="0"/>
                  </a:lnTo>
                  <a:lnTo>
                    <a:pt x="129" y="0"/>
                  </a:lnTo>
                  <a:lnTo>
                    <a:pt x="126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120" y="0"/>
                  </a:lnTo>
                  <a:lnTo>
                    <a:pt x="117" y="0"/>
                  </a:lnTo>
                  <a:lnTo>
                    <a:pt x="114" y="3"/>
                  </a:lnTo>
                  <a:lnTo>
                    <a:pt x="114" y="6"/>
                  </a:lnTo>
                  <a:lnTo>
                    <a:pt x="111" y="6"/>
                  </a:lnTo>
                  <a:lnTo>
                    <a:pt x="111" y="9"/>
                  </a:lnTo>
                  <a:lnTo>
                    <a:pt x="111" y="12"/>
                  </a:lnTo>
                  <a:lnTo>
                    <a:pt x="111" y="15"/>
                  </a:lnTo>
                  <a:lnTo>
                    <a:pt x="111" y="18"/>
                  </a:lnTo>
                  <a:lnTo>
                    <a:pt x="114" y="21"/>
                  </a:lnTo>
                  <a:lnTo>
                    <a:pt x="114" y="21"/>
                  </a:lnTo>
                  <a:lnTo>
                    <a:pt x="117" y="24"/>
                  </a:lnTo>
                  <a:lnTo>
                    <a:pt x="120" y="24"/>
                  </a:lnTo>
                  <a:lnTo>
                    <a:pt x="123" y="27"/>
                  </a:lnTo>
                  <a:lnTo>
                    <a:pt x="126" y="30"/>
                  </a:lnTo>
                  <a:lnTo>
                    <a:pt x="129" y="33"/>
                  </a:lnTo>
                  <a:lnTo>
                    <a:pt x="129" y="36"/>
                  </a:lnTo>
                  <a:lnTo>
                    <a:pt x="129" y="43"/>
                  </a:lnTo>
                  <a:lnTo>
                    <a:pt x="129" y="46"/>
                  </a:lnTo>
                  <a:lnTo>
                    <a:pt x="129" y="49"/>
                  </a:lnTo>
                  <a:lnTo>
                    <a:pt x="123" y="61"/>
                  </a:lnTo>
                  <a:lnTo>
                    <a:pt x="114" y="70"/>
                  </a:lnTo>
                  <a:lnTo>
                    <a:pt x="107" y="80"/>
                  </a:lnTo>
                  <a:lnTo>
                    <a:pt x="98" y="89"/>
                  </a:lnTo>
                  <a:lnTo>
                    <a:pt x="86" y="98"/>
                  </a:lnTo>
                  <a:lnTo>
                    <a:pt x="77" y="104"/>
                  </a:lnTo>
                  <a:lnTo>
                    <a:pt x="64" y="113"/>
                  </a:lnTo>
                  <a:lnTo>
                    <a:pt x="55" y="120"/>
                  </a:lnTo>
                  <a:lnTo>
                    <a:pt x="52" y="123"/>
                  </a:lnTo>
                  <a:lnTo>
                    <a:pt x="46" y="123"/>
                  </a:lnTo>
                  <a:lnTo>
                    <a:pt x="43" y="123"/>
                  </a:lnTo>
                  <a:lnTo>
                    <a:pt x="40" y="123"/>
                  </a:lnTo>
                  <a:lnTo>
                    <a:pt x="37" y="123"/>
                  </a:lnTo>
                  <a:lnTo>
                    <a:pt x="34" y="123"/>
                  </a:lnTo>
                  <a:lnTo>
                    <a:pt x="31" y="120"/>
                  </a:lnTo>
                  <a:lnTo>
                    <a:pt x="27" y="116"/>
                  </a:lnTo>
                  <a:lnTo>
                    <a:pt x="27" y="101"/>
                  </a:lnTo>
                  <a:lnTo>
                    <a:pt x="31" y="83"/>
                  </a:lnTo>
                  <a:lnTo>
                    <a:pt x="40" y="70"/>
                  </a:lnTo>
                  <a:lnTo>
                    <a:pt x="49" y="55"/>
                  </a:lnTo>
                  <a:lnTo>
                    <a:pt x="61" y="43"/>
                  </a:lnTo>
                  <a:lnTo>
                    <a:pt x="74" y="33"/>
                  </a:lnTo>
                  <a:lnTo>
                    <a:pt x="86" y="21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101" y="9"/>
                  </a:lnTo>
                  <a:lnTo>
                    <a:pt x="101" y="9"/>
                  </a:lnTo>
                  <a:lnTo>
                    <a:pt x="101" y="9"/>
                  </a:lnTo>
                  <a:lnTo>
                    <a:pt x="101" y="6"/>
                  </a:lnTo>
                  <a:lnTo>
                    <a:pt x="101" y="6"/>
                  </a:lnTo>
                  <a:lnTo>
                    <a:pt x="101" y="3"/>
                  </a:lnTo>
                  <a:lnTo>
                    <a:pt x="101" y="3"/>
                  </a:lnTo>
                  <a:lnTo>
                    <a:pt x="101" y="3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92" y="0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49" name="Freeform 65"/>
            <p:cNvSpPr>
              <a:spLocks/>
            </p:cNvSpPr>
            <p:nvPr/>
          </p:nvSpPr>
          <p:spPr bwMode="auto">
            <a:xfrm>
              <a:off x="3418" y="1766"/>
              <a:ext cx="264" cy="129"/>
            </a:xfrm>
            <a:custGeom>
              <a:avLst/>
              <a:gdLst/>
              <a:ahLst/>
              <a:cxnLst>
                <a:cxn ang="0">
                  <a:pos x="261" y="95"/>
                </a:cxn>
                <a:cxn ang="0">
                  <a:pos x="252" y="67"/>
                </a:cxn>
                <a:cxn ang="0">
                  <a:pos x="233" y="43"/>
                </a:cxn>
                <a:cxn ang="0">
                  <a:pos x="212" y="21"/>
                </a:cxn>
                <a:cxn ang="0">
                  <a:pos x="178" y="6"/>
                </a:cxn>
                <a:cxn ang="0">
                  <a:pos x="141" y="0"/>
                </a:cxn>
                <a:cxn ang="0">
                  <a:pos x="104" y="3"/>
                </a:cxn>
                <a:cxn ang="0">
                  <a:pos x="70" y="15"/>
                </a:cxn>
                <a:cxn ang="0">
                  <a:pos x="40" y="30"/>
                </a:cxn>
                <a:cxn ang="0">
                  <a:pos x="21" y="52"/>
                </a:cxn>
                <a:cxn ang="0">
                  <a:pos x="6" y="77"/>
                </a:cxn>
                <a:cxn ang="0">
                  <a:pos x="0" y="101"/>
                </a:cxn>
                <a:cxn ang="0">
                  <a:pos x="0" y="120"/>
                </a:cxn>
                <a:cxn ang="0">
                  <a:pos x="3" y="123"/>
                </a:cxn>
                <a:cxn ang="0">
                  <a:pos x="6" y="126"/>
                </a:cxn>
                <a:cxn ang="0">
                  <a:pos x="9" y="129"/>
                </a:cxn>
                <a:cxn ang="0">
                  <a:pos x="15" y="129"/>
                </a:cxn>
                <a:cxn ang="0">
                  <a:pos x="18" y="129"/>
                </a:cxn>
                <a:cxn ang="0">
                  <a:pos x="24" y="126"/>
                </a:cxn>
                <a:cxn ang="0">
                  <a:pos x="24" y="120"/>
                </a:cxn>
                <a:cxn ang="0">
                  <a:pos x="27" y="107"/>
                </a:cxn>
                <a:cxn ang="0">
                  <a:pos x="37" y="89"/>
                </a:cxn>
                <a:cxn ang="0">
                  <a:pos x="46" y="70"/>
                </a:cxn>
                <a:cxn ang="0">
                  <a:pos x="61" y="55"/>
                </a:cxn>
                <a:cxn ang="0">
                  <a:pos x="83" y="43"/>
                </a:cxn>
                <a:cxn ang="0">
                  <a:pos x="110" y="33"/>
                </a:cxn>
                <a:cxn ang="0">
                  <a:pos x="138" y="30"/>
                </a:cxn>
                <a:cxn ang="0">
                  <a:pos x="166" y="33"/>
                </a:cxn>
                <a:cxn ang="0">
                  <a:pos x="193" y="46"/>
                </a:cxn>
                <a:cxn ang="0">
                  <a:pos x="215" y="61"/>
                </a:cxn>
                <a:cxn ang="0">
                  <a:pos x="233" y="83"/>
                </a:cxn>
                <a:cxn ang="0">
                  <a:pos x="246" y="104"/>
                </a:cxn>
                <a:cxn ang="0">
                  <a:pos x="255" y="120"/>
                </a:cxn>
                <a:cxn ang="0">
                  <a:pos x="255" y="120"/>
                </a:cxn>
                <a:cxn ang="0">
                  <a:pos x="258" y="120"/>
                </a:cxn>
                <a:cxn ang="0">
                  <a:pos x="261" y="120"/>
                </a:cxn>
                <a:cxn ang="0">
                  <a:pos x="264" y="120"/>
                </a:cxn>
                <a:cxn ang="0">
                  <a:pos x="264" y="117"/>
                </a:cxn>
                <a:cxn ang="0">
                  <a:pos x="264" y="117"/>
                </a:cxn>
                <a:cxn ang="0">
                  <a:pos x="264" y="113"/>
                </a:cxn>
              </a:cxnLst>
              <a:rect l="0" t="0" r="r" b="b"/>
              <a:pathLst>
                <a:path w="264" h="129">
                  <a:moveTo>
                    <a:pt x="264" y="110"/>
                  </a:moveTo>
                  <a:lnTo>
                    <a:pt x="261" y="95"/>
                  </a:lnTo>
                  <a:lnTo>
                    <a:pt x="258" y="80"/>
                  </a:lnTo>
                  <a:lnTo>
                    <a:pt x="252" y="67"/>
                  </a:lnTo>
                  <a:lnTo>
                    <a:pt x="243" y="52"/>
                  </a:lnTo>
                  <a:lnTo>
                    <a:pt x="233" y="43"/>
                  </a:lnTo>
                  <a:lnTo>
                    <a:pt x="224" y="30"/>
                  </a:lnTo>
                  <a:lnTo>
                    <a:pt x="212" y="21"/>
                  </a:lnTo>
                  <a:lnTo>
                    <a:pt x="197" y="12"/>
                  </a:lnTo>
                  <a:lnTo>
                    <a:pt x="178" y="6"/>
                  </a:lnTo>
                  <a:lnTo>
                    <a:pt x="160" y="0"/>
                  </a:lnTo>
                  <a:lnTo>
                    <a:pt x="141" y="0"/>
                  </a:lnTo>
                  <a:lnTo>
                    <a:pt x="123" y="0"/>
                  </a:lnTo>
                  <a:lnTo>
                    <a:pt x="104" y="3"/>
                  </a:lnTo>
                  <a:lnTo>
                    <a:pt x="86" y="6"/>
                  </a:lnTo>
                  <a:lnTo>
                    <a:pt x="70" y="15"/>
                  </a:lnTo>
                  <a:lnTo>
                    <a:pt x="52" y="24"/>
                  </a:lnTo>
                  <a:lnTo>
                    <a:pt x="40" y="30"/>
                  </a:lnTo>
                  <a:lnTo>
                    <a:pt x="30" y="40"/>
                  </a:lnTo>
                  <a:lnTo>
                    <a:pt x="21" y="52"/>
                  </a:lnTo>
                  <a:lnTo>
                    <a:pt x="12" y="64"/>
                  </a:lnTo>
                  <a:lnTo>
                    <a:pt x="6" y="77"/>
                  </a:lnTo>
                  <a:lnTo>
                    <a:pt x="3" y="89"/>
                  </a:lnTo>
                  <a:lnTo>
                    <a:pt x="0" y="101"/>
                  </a:lnTo>
                  <a:lnTo>
                    <a:pt x="0" y="117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3" y="123"/>
                  </a:lnTo>
                  <a:lnTo>
                    <a:pt x="3" y="126"/>
                  </a:lnTo>
                  <a:lnTo>
                    <a:pt x="6" y="126"/>
                  </a:lnTo>
                  <a:lnTo>
                    <a:pt x="6" y="129"/>
                  </a:lnTo>
                  <a:lnTo>
                    <a:pt x="9" y="129"/>
                  </a:lnTo>
                  <a:lnTo>
                    <a:pt x="12" y="129"/>
                  </a:lnTo>
                  <a:lnTo>
                    <a:pt x="15" y="129"/>
                  </a:lnTo>
                  <a:lnTo>
                    <a:pt x="18" y="129"/>
                  </a:lnTo>
                  <a:lnTo>
                    <a:pt x="18" y="129"/>
                  </a:lnTo>
                  <a:lnTo>
                    <a:pt x="21" y="126"/>
                  </a:lnTo>
                  <a:lnTo>
                    <a:pt x="24" y="126"/>
                  </a:lnTo>
                  <a:lnTo>
                    <a:pt x="24" y="123"/>
                  </a:lnTo>
                  <a:lnTo>
                    <a:pt x="24" y="120"/>
                  </a:lnTo>
                  <a:lnTo>
                    <a:pt x="27" y="120"/>
                  </a:lnTo>
                  <a:lnTo>
                    <a:pt x="27" y="107"/>
                  </a:lnTo>
                  <a:lnTo>
                    <a:pt x="30" y="98"/>
                  </a:lnTo>
                  <a:lnTo>
                    <a:pt x="37" y="89"/>
                  </a:lnTo>
                  <a:lnTo>
                    <a:pt x="40" y="80"/>
                  </a:lnTo>
                  <a:lnTo>
                    <a:pt x="46" y="70"/>
                  </a:lnTo>
                  <a:lnTo>
                    <a:pt x="52" y="61"/>
                  </a:lnTo>
                  <a:lnTo>
                    <a:pt x="61" y="55"/>
                  </a:lnTo>
                  <a:lnTo>
                    <a:pt x="70" y="49"/>
                  </a:lnTo>
                  <a:lnTo>
                    <a:pt x="83" y="43"/>
                  </a:lnTo>
                  <a:lnTo>
                    <a:pt x="95" y="37"/>
                  </a:lnTo>
                  <a:lnTo>
                    <a:pt x="110" y="33"/>
                  </a:lnTo>
                  <a:lnTo>
                    <a:pt x="123" y="30"/>
                  </a:lnTo>
                  <a:lnTo>
                    <a:pt x="138" y="30"/>
                  </a:lnTo>
                  <a:lnTo>
                    <a:pt x="153" y="30"/>
                  </a:lnTo>
                  <a:lnTo>
                    <a:pt x="166" y="33"/>
                  </a:lnTo>
                  <a:lnTo>
                    <a:pt x="181" y="40"/>
                  </a:lnTo>
                  <a:lnTo>
                    <a:pt x="193" y="46"/>
                  </a:lnTo>
                  <a:lnTo>
                    <a:pt x="206" y="52"/>
                  </a:lnTo>
                  <a:lnTo>
                    <a:pt x="215" y="61"/>
                  </a:lnTo>
                  <a:lnTo>
                    <a:pt x="224" y="70"/>
                  </a:lnTo>
                  <a:lnTo>
                    <a:pt x="233" y="83"/>
                  </a:lnTo>
                  <a:lnTo>
                    <a:pt x="240" y="95"/>
                  </a:lnTo>
                  <a:lnTo>
                    <a:pt x="246" y="104"/>
                  </a:lnTo>
                  <a:lnTo>
                    <a:pt x="252" y="117"/>
                  </a:lnTo>
                  <a:lnTo>
                    <a:pt x="255" y="120"/>
                  </a:lnTo>
                  <a:lnTo>
                    <a:pt x="255" y="120"/>
                  </a:lnTo>
                  <a:lnTo>
                    <a:pt x="255" y="120"/>
                  </a:lnTo>
                  <a:lnTo>
                    <a:pt x="258" y="120"/>
                  </a:lnTo>
                  <a:lnTo>
                    <a:pt x="258" y="120"/>
                  </a:lnTo>
                  <a:lnTo>
                    <a:pt x="261" y="120"/>
                  </a:lnTo>
                  <a:lnTo>
                    <a:pt x="261" y="120"/>
                  </a:lnTo>
                  <a:lnTo>
                    <a:pt x="261" y="120"/>
                  </a:lnTo>
                  <a:lnTo>
                    <a:pt x="264" y="120"/>
                  </a:lnTo>
                  <a:lnTo>
                    <a:pt x="264" y="120"/>
                  </a:lnTo>
                  <a:lnTo>
                    <a:pt x="264" y="117"/>
                  </a:lnTo>
                  <a:lnTo>
                    <a:pt x="264" y="117"/>
                  </a:lnTo>
                  <a:lnTo>
                    <a:pt x="264" y="117"/>
                  </a:lnTo>
                  <a:lnTo>
                    <a:pt x="264" y="113"/>
                  </a:lnTo>
                  <a:lnTo>
                    <a:pt x="264" y="113"/>
                  </a:lnTo>
                  <a:lnTo>
                    <a:pt x="264" y="1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50" name="Freeform 66"/>
            <p:cNvSpPr>
              <a:spLocks/>
            </p:cNvSpPr>
            <p:nvPr/>
          </p:nvSpPr>
          <p:spPr bwMode="auto">
            <a:xfrm>
              <a:off x="3861" y="1904"/>
              <a:ext cx="234" cy="209"/>
            </a:xfrm>
            <a:custGeom>
              <a:avLst/>
              <a:gdLst/>
              <a:ahLst/>
              <a:cxnLst>
                <a:cxn ang="0">
                  <a:pos x="24" y="37"/>
                </a:cxn>
                <a:cxn ang="0">
                  <a:pos x="55" y="28"/>
                </a:cxn>
                <a:cxn ang="0">
                  <a:pos x="86" y="28"/>
                </a:cxn>
                <a:cxn ang="0">
                  <a:pos x="120" y="31"/>
                </a:cxn>
                <a:cxn ang="0">
                  <a:pos x="157" y="46"/>
                </a:cxn>
                <a:cxn ang="0">
                  <a:pos x="188" y="80"/>
                </a:cxn>
                <a:cxn ang="0">
                  <a:pos x="200" y="123"/>
                </a:cxn>
                <a:cxn ang="0">
                  <a:pos x="200" y="166"/>
                </a:cxn>
                <a:cxn ang="0">
                  <a:pos x="194" y="191"/>
                </a:cxn>
                <a:cxn ang="0">
                  <a:pos x="194" y="197"/>
                </a:cxn>
                <a:cxn ang="0">
                  <a:pos x="197" y="203"/>
                </a:cxn>
                <a:cxn ang="0">
                  <a:pos x="203" y="206"/>
                </a:cxn>
                <a:cxn ang="0">
                  <a:pos x="209" y="209"/>
                </a:cxn>
                <a:cxn ang="0">
                  <a:pos x="215" y="209"/>
                </a:cxn>
                <a:cxn ang="0">
                  <a:pos x="218" y="206"/>
                </a:cxn>
                <a:cxn ang="0">
                  <a:pos x="221" y="200"/>
                </a:cxn>
                <a:cxn ang="0">
                  <a:pos x="231" y="169"/>
                </a:cxn>
                <a:cxn ang="0">
                  <a:pos x="231" y="114"/>
                </a:cxn>
                <a:cxn ang="0">
                  <a:pos x="209" y="59"/>
                </a:cxn>
                <a:cxn ang="0">
                  <a:pos x="181" y="28"/>
                </a:cxn>
                <a:cxn ang="0">
                  <a:pos x="157" y="12"/>
                </a:cxn>
                <a:cxn ang="0">
                  <a:pos x="123" y="3"/>
                </a:cxn>
                <a:cxn ang="0">
                  <a:pos x="86" y="0"/>
                </a:cxn>
                <a:cxn ang="0">
                  <a:pos x="46" y="6"/>
                </a:cxn>
                <a:cxn ang="0">
                  <a:pos x="15" y="25"/>
                </a:cxn>
                <a:cxn ang="0">
                  <a:pos x="0" y="40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46"/>
                </a:cxn>
                <a:cxn ang="0">
                  <a:pos x="3" y="49"/>
                </a:cxn>
                <a:cxn ang="0">
                  <a:pos x="6" y="49"/>
                </a:cxn>
                <a:cxn ang="0">
                  <a:pos x="6" y="49"/>
                </a:cxn>
                <a:cxn ang="0">
                  <a:pos x="9" y="46"/>
                </a:cxn>
              </a:cxnLst>
              <a:rect l="0" t="0" r="r" b="b"/>
              <a:pathLst>
                <a:path w="234" h="209">
                  <a:moveTo>
                    <a:pt x="9" y="46"/>
                  </a:moveTo>
                  <a:lnTo>
                    <a:pt x="24" y="37"/>
                  </a:lnTo>
                  <a:lnTo>
                    <a:pt x="40" y="31"/>
                  </a:lnTo>
                  <a:lnTo>
                    <a:pt x="55" y="28"/>
                  </a:lnTo>
                  <a:lnTo>
                    <a:pt x="71" y="25"/>
                  </a:lnTo>
                  <a:lnTo>
                    <a:pt x="86" y="28"/>
                  </a:lnTo>
                  <a:lnTo>
                    <a:pt x="104" y="28"/>
                  </a:lnTo>
                  <a:lnTo>
                    <a:pt x="120" y="31"/>
                  </a:lnTo>
                  <a:lnTo>
                    <a:pt x="135" y="37"/>
                  </a:lnTo>
                  <a:lnTo>
                    <a:pt x="157" y="46"/>
                  </a:lnTo>
                  <a:lnTo>
                    <a:pt x="172" y="62"/>
                  </a:lnTo>
                  <a:lnTo>
                    <a:pt x="188" y="80"/>
                  </a:lnTo>
                  <a:lnTo>
                    <a:pt x="194" y="99"/>
                  </a:lnTo>
                  <a:lnTo>
                    <a:pt x="200" y="123"/>
                  </a:lnTo>
                  <a:lnTo>
                    <a:pt x="203" y="145"/>
                  </a:lnTo>
                  <a:lnTo>
                    <a:pt x="200" y="166"/>
                  </a:lnTo>
                  <a:lnTo>
                    <a:pt x="194" y="191"/>
                  </a:lnTo>
                  <a:lnTo>
                    <a:pt x="194" y="191"/>
                  </a:lnTo>
                  <a:lnTo>
                    <a:pt x="194" y="194"/>
                  </a:lnTo>
                  <a:lnTo>
                    <a:pt x="194" y="197"/>
                  </a:lnTo>
                  <a:lnTo>
                    <a:pt x="197" y="200"/>
                  </a:lnTo>
                  <a:lnTo>
                    <a:pt x="197" y="203"/>
                  </a:lnTo>
                  <a:lnTo>
                    <a:pt x="200" y="206"/>
                  </a:lnTo>
                  <a:lnTo>
                    <a:pt x="203" y="206"/>
                  </a:lnTo>
                  <a:lnTo>
                    <a:pt x="206" y="209"/>
                  </a:lnTo>
                  <a:lnTo>
                    <a:pt x="209" y="209"/>
                  </a:lnTo>
                  <a:lnTo>
                    <a:pt x="212" y="209"/>
                  </a:lnTo>
                  <a:lnTo>
                    <a:pt x="215" y="209"/>
                  </a:lnTo>
                  <a:lnTo>
                    <a:pt x="215" y="206"/>
                  </a:lnTo>
                  <a:lnTo>
                    <a:pt x="218" y="206"/>
                  </a:lnTo>
                  <a:lnTo>
                    <a:pt x="221" y="203"/>
                  </a:lnTo>
                  <a:lnTo>
                    <a:pt x="221" y="200"/>
                  </a:lnTo>
                  <a:lnTo>
                    <a:pt x="224" y="197"/>
                  </a:lnTo>
                  <a:lnTo>
                    <a:pt x="231" y="169"/>
                  </a:lnTo>
                  <a:lnTo>
                    <a:pt x="234" y="142"/>
                  </a:lnTo>
                  <a:lnTo>
                    <a:pt x="231" y="114"/>
                  </a:lnTo>
                  <a:lnTo>
                    <a:pt x="221" y="86"/>
                  </a:lnTo>
                  <a:lnTo>
                    <a:pt x="209" y="59"/>
                  </a:lnTo>
                  <a:lnTo>
                    <a:pt x="191" y="37"/>
                  </a:lnTo>
                  <a:lnTo>
                    <a:pt x="181" y="28"/>
                  </a:lnTo>
                  <a:lnTo>
                    <a:pt x="169" y="22"/>
                  </a:lnTo>
                  <a:lnTo>
                    <a:pt x="157" y="12"/>
                  </a:lnTo>
                  <a:lnTo>
                    <a:pt x="141" y="9"/>
                  </a:lnTo>
                  <a:lnTo>
                    <a:pt x="123" y="3"/>
                  </a:lnTo>
                  <a:lnTo>
                    <a:pt x="104" y="0"/>
                  </a:lnTo>
                  <a:lnTo>
                    <a:pt x="86" y="0"/>
                  </a:lnTo>
                  <a:lnTo>
                    <a:pt x="64" y="0"/>
                  </a:lnTo>
                  <a:lnTo>
                    <a:pt x="46" y="6"/>
                  </a:lnTo>
                  <a:lnTo>
                    <a:pt x="31" y="12"/>
                  </a:lnTo>
                  <a:lnTo>
                    <a:pt x="15" y="25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3" y="46"/>
                  </a:lnTo>
                  <a:lnTo>
                    <a:pt x="3" y="49"/>
                  </a:lnTo>
                  <a:lnTo>
                    <a:pt x="3" y="49"/>
                  </a:lnTo>
                  <a:lnTo>
                    <a:pt x="6" y="49"/>
                  </a:lnTo>
                  <a:lnTo>
                    <a:pt x="6" y="49"/>
                  </a:lnTo>
                  <a:lnTo>
                    <a:pt x="6" y="49"/>
                  </a:lnTo>
                  <a:lnTo>
                    <a:pt x="9" y="49"/>
                  </a:lnTo>
                  <a:lnTo>
                    <a:pt x="9" y="46"/>
                  </a:lnTo>
                  <a:lnTo>
                    <a:pt x="9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51" name="Freeform 67"/>
            <p:cNvSpPr>
              <a:spLocks/>
            </p:cNvSpPr>
            <p:nvPr/>
          </p:nvSpPr>
          <p:spPr bwMode="auto">
            <a:xfrm>
              <a:off x="3313" y="1913"/>
              <a:ext cx="89" cy="179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58" y="16"/>
                </a:cxn>
                <a:cxn ang="0">
                  <a:pos x="43" y="34"/>
                </a:cxn>
                <a:cxn ang="0">
                  <a:pos x="28" y="53"/>
                </a:cxn>
                <a:cxn ang="0">
                  <a:pos x="15" y="74"/>
                </a:cxn>
                <a:cxn ang="0">
                  <a:pos x="6" y="96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0" y="166"/>
                </a:cxn>
                <a:cxn ang="0">
                  <a:pos x="0" y="170"/>
                </a:cxn>
                <a:cxn ang="0">
                  <a:pos x="0" y="173"/>
                </a:cxn>
                <a:cxn ang="0">
                  <a:pos x="3" y="173"/>
                </a:cxn>
                <a:cxn ang="0">
                  <a:pos x="3" y="176"/>
                </a:cxn>
                <a:cxn ang="0">
                  <a:pos x="6" y="176"/>
                </a:cxn>
                <a:cxn ang="0">
                  <a:pos x="6" y="179"/>
                </a:cxn>
                <a:cxn ang="0">
                  <a:pos x="9" y="179"/>
                </a:cxn>
                <a:cxn ang="0">
                  <a:pos x="12" y="179"/>
                </a:cxn>
                <a:cxn ang="0">
                  <a:pos x="12" y="179"/>
                </a:cxn>
                <a:cxn ang="0">
                  <a:pos x="15" y="179"/>
                </a:cxn>
                <a:cxn ang="0">
                  <a:pos x="18" y="176"/>
                </a:cxn>
                <a:cxn ang="0">
                  <a:pos x="18" y="176"/>
                </a:cxn>
                <a:cxn ang="0">
                  <a:pos x="21" y="173"/>
                </a:cxn>
                <a:cxn ang="0">
                  <a:pos x="21" y="173"/>
                </a:cxn>
                <a:cxn ang="0">
                  <a:pos x="21" y="170"/>
                </a:cxn>
                <a:cxn ang="0">
                  <a:pos x="21" y="166"/>
                </a:cxn>
                <a:cxn ang="0">
                  <a:pos x="25" y="145"/>
                </a:cxn>
                <a:cxn ang="0">
                  <a:pos x="28" y="123"/>
                </a:cxn>
                <a:cxn ang="0">
                  <a:pos x="31" y="102"/>
                </a:cxn>
                <a:cxn ang="0">
                  <a:pos x="40" y="83"/>
                </a:cxn>
                <a:cxn ang="0">
                  <a:pos x="49" y="62"/>
                </a:cxn>
                <a:cxn ang="0">
                  <a:pos x="58" y="43"/>
                </a:cxn>
                <a:cxn ang="0">
                  <a:pos x="71" y="28"/>
                </a:cxn>
                <a:cxn ang="0">
                  <a:pos x="86" y="10"/>
                </a:cxn>
                <a:cxn ang="0">
                  <a:pos x="86" y="10"/>
                </a:cxn>
                <a:cxn ang="0">
                  <a:pos x="89" y="10"/>
                </a:cxn>
                <a:cxn ang="0">
                  <a:pos x="89" y="6"/>
                </a:cxn>
                <a:cxn ang="0">
                  <a:pos x="89" y="6"/>
                </a:cxn>
                <a:cxn ang="0">
                  <a:pos x="89" y="6"/>
                </a:cxn>
                <a:cxn ang="0">
                  <a:pos x="89" y="3"/>
                </a:cxn>
                <a:cxn ang="0">
                  <a:pos x="86" y="3"/>
                </a:cxn>
                <a:cxn ang="0">
                  <a:pos x="86" y="0"/>
                </a:cxn>
                <a:cxn ang="0">
                  <a:pos x="86" y="0"/>
                </a:cxn>
                <a:cxn ang="0">
                  <a:pos x="86" y="0"/>
                </a:cxn>
                <a:cxn ang="0">
                  <a:pos x="83" y="0"/>
                </a:cxn>
                <a:cxn ang="0">
                  <a:pos x="83" y="0"/>
                </a:cxn>
                <a:cxn ang="0">
                  <a:pos x="80" y="0"/>
                </a:cxn>
                <a:cxn ang="0">
                  <a:pos x="80" y="0"/>
                </a:cxn>
                <a:cxn ang="0">
                  <a:pos x="80" y="0"/>
                </a:cxn>
                <a:cxn ang="0">
                  <a:pos x="77" y="0"/>
                </a:cxn>
              </a:cxnLst>
              <a:rect l="0" t="0" r="r" b="b"/>
              <a:pathLst>
                <a:path w="89" h="179">
                  <a:moveTo>
                    <a:pt x="77" y="0"/>
                  </a:moveTo>
                  <a:lnTo>
                    <a:pt x="58" y="16"/>
                  </a:lnTo>
                  <a:lnTo>
                    <a:pt x="43" y="34"/>
                  </a:lnTo>
                  <a:lnTo>
                    <a:pt x="28" y="53"/>
                  </a:lnTo>
                  <a:lnTo>
                    <a:pt x="15" y="74"/>
                  </a:lnTo>
                  <a:lnTo>
                    <a:pt x="6" y="96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0" y="166"/>
                  </a:lnTo>
                  <a:lnTo>
                    <a:pt x="0" y="170"/>
                  </a:lnTo>
                  <a:lnTo>
                    <a:pt x="0" y="173"/>
                  </a:lnTo>
                  <a:lnTo>
                    <a:pt x="3" y="173"/>
                  </a:lnTo>
                  <a:lnTo>
                    <a:pt x="3" y="176"/>
                  </a:lnTo>
                  <a:lnTo>
                    <a:pt x="6" y="176"/>
                  </a:lnTo>
                  <a:lnTo>
                    <a:pt x="6" y="179"/>
                  </a:lnTo>
                  <a:lnTo>
                    <a:pt x="9" y="179"/>
                  </a:lnTo>
                  <a:lnTo>
                    <a:pt x="12" y="179"/>
                  </a:lnTo>
                  <a:lnTo>
                    <a:pt x="12" y="179"/>
                  </a:lnTo>
                  <a:lnTo>
                    <a:pt x="15" y="179"/>
                  </a:lnTo>
                  <a:lnTo>
                    <a:pt x="18" y="176"/>
                  </a:lnTo>
                  <a:lnTo>
                    <a:pt x="18" y="176"/>
                  </a:lnTo>
                  <a:lnTo>
                    <a:pt x="21" y="173"/>
                  </a:lnTo>
                  <a:lnTo>
                    <a:pt x="21" y="173"/>
                  </a:lnTo>
                  <a:lnTo>
                    <a:pt x="21" y="170"/>
                  </a:lnTo>
                  <a:lnTo>
                    <a:pt x="21" y="166"/>
                  </a:lnTo>
                  <a:lnTo>
                    <a:pt x="25" y="145"/>
                  </a:lnTo>
                  <a:lnTo>
                    <a:pt x="28" y="123"/>
                  </a:lnTo>
                  <a:lnTo>
                    <a:pt x="31" y="102"/>
                  </a:lnTo>
                  <a:lnTo>
                    <a:pt x="40" y="83"/>
                  </a:lnTo>
                  <a:lnTo>
                    <a:pt x="49" y="62"/>
                  </a:lnTo>
                  <a:lnTo>
                    <a:pt x="58" y="43"/>
                  </a:lnTo>
                  <a:lnTo>
                    <a:pt x="71" y="28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9" y="10"/>
                  </a:lnTo>
                  <a:lnTo>
                    <a:pt x="89" y="6"/>
                  </a:lnTo>
                  <a:lnTo>
                    <a:pt x="89" y="6"/>
                  </a:lnTo>
                  <a:lnTo>
                    <a:pt x="89" y="6"/>
                  </a:lnTo>
                  <a:lnTo>
                    <a:pt x="89" y="3"/>
                  </a:lnTo>
                  <a:lnTo>
                    <a:pt x="86" y="3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52" name="Freeform 68"/>
            <p:cNvSpPr>
              <a:spLocks/>
            </p:cNvSpPr>
            <p:nvPr/>
          </p:nvSpPr>
          <p:spPr bwMode="auto">
            <a:xfrm>
              <a:off x="3673" y="1747"/>
              <a:ext cx="628" cy="840"/>
            </a:xfrm>
            <a:custGeom>
              <a:avLst/>
              <a:gdLst/>
              <a:ahLst/>
              <a:cxnLst>
                <a:cxn ang="0">
                  <a:pos x="34" y="28"/>
                </a:cxn>
                <a:cxn ang="0">
                  <a:pos x="89" y="25"/>
                </a:cxn>
                <a:cxn ang="0">
                  <a:pos x="142" y="31"/>
                </a:cxn>
                <a:cxn ang="0">
                  <a:pos x="194" y="40"/>
                </a:cxn>
                <a:cxn ang="0">
                  <a:pos x="252" y="52"/>
                </a:cxn>
                <a:cxn ang="0">
                  <a:pos x="311" y="74"/>
                </a:cxn>
                <a:cxn ang="0">
                  <a:pos x="366" y="99"/>
                </a:cxn>
                <a:cxn ang="0">
                  <a:pos x="416" y="136"/>
                </a:cxn>
                <a:cxn ang="0">
                  <a:pos x="471" y="188"/>
                </a:cxn>
                <a:cxn ang="0">
                  <a:pos x="523" y="265"/>
                </a:cxn>
                <a:cxn ang="0">
                  <a:pos x="560" y="345"/>
                </a:cxn>
                <a:cxn ang="0">
                  <a:pos x="582" y="434"/>
                </a:cxn>
                <a:cxn ang="0">
                  <a:pos x="594" y="523"/>
                </a:cxn>
                <a:cxn ang="0">
                  <a:pos x="588" y="616"/>
                </a:cxn>
                <a:cxn ang="0">
                  <a:pos x="566" y="702"/>
                </a:cxn>
                <a:cxn ang="0">
                  <a:pos x="523" y="779"/>
                </a:cxn>
                <a:cxn ang="0">
                  <a:pos x="492" y="816"/>
                </a:cxn>
                <a:cxn ang="0">
                  <a:pos x="489" y="822"/>
                </a:cxn>
                <a:cxn ang="0">
                  <a:pos x="489" y="828"/>
                </a:cxn>
                <a:cxn ang="0">
                  <a:pos x="492" y="831"/>
                </a:cxn>
                <a:cxn ang="0">
                  <a:pos x="496" y="837"/>
                </a:cxn>
                <a:cxn ang="0">
                  <a:pos x="502" y="837"/>
                </a:cxn>
                <a:cxn ang="0">
                  <a:pos x="505" y="840"/>
                </a:cxn>
                <a:cxn ang="0">
                  <a:pos x="511" y="837"/>
                </a:cxn>
                <a:cxn ang="0">
                  <a:pos x="539" y="809"/>
                </a:cxn>
                <a:cxn ang="0">
                  <a:pos x="579" y="751"/>
                </a:cxn>
                <a:cxn ang="0">
                  <a:pos x="603" y="686"/>
                </a:cxn>
                <a:cxn ang="0">
                  <a:pos x="622" y="616"/>
                </a:cxn>
                <a:cxn ang="0">
                  <a:pos x="628" y="520"/>
                </a:cxn>
                <a:cxn ang="0">
                  <a:pos x="609" y="397"/>
                </a:cxn>
                <a:cxn ang="0">
                  <a:pos x="579" y="311"/>
                </a:cxn>
                <a:cxn ang="0">
                  <a:pos x="554" y="256"/>
                </a:cxn>
                <a:cxn ang="0">
                  <a:pos x="520" y="203"/>
                </a:cxn>
                <a:cxn ang="0">
                  <a:pos x="483" y="154"/>
                </a:cxn>
                <a:cxn ang="0">
                  <a:pos x="443" y="114"/>
                </a:cxn>
                <a:cxn ang="0">
                  <a:pos x="403" y="86"/>
                </a:cxn>
                <a:cxn ang="0">
                  <a:pos x="363" y="62"/>
                </a:cxn>
                <a:cxn ang="0">
                  <a:pos x="317" y="43"/>
                </a:cxn>
                <a:cxn ang="0">
                  <a:pos x="259" y="25"/>
                </a:cxn>
                <a:cxn ang="0">
                  <a:pos x="188" y="6"/>
                </a:cxn>
                <a:cxn ang="0">
                  <a:pos x="114" y="0"/>
                </a:cxn>
                <a:cxn ang="0">
                  <a:pos x="43" y="6"/>
                </a:cxn>
                <a:cxn ang="0">
                  <a:pos x="6" y="19"/>
                </a:cxn>
                <a:cxn ang="0">
                  <a:pos x="3" y="19"/>
                </a:cxn>
                <a:cxn ang="0">
                  <a:pos x="3" y="22"/>
                </a:cxn>
                <a:cxn ang="0">
                  <a:pos x="0" y="25"/>
                </a:cxn>
                <a:cxn ang="0">
                  <a:pos x="0" y="28"/>
                </a:cxn>
                <a:cxn ang="0">
                  <a:pos x="3" y="28"/>
                </a:cxn>
                <a:cxn ang="0">
                  <a:pos x="6" y="31"/>
                </a:cxn>
                <a:cxn ang="0">
                  <a:pos x="6" y="31"/>
                </a:cxn>
              </a:cxnLst>
              <a:rect l="0" t="0" r="r" b="b"/>
              <a:pathLst>
                <a:path w="628" h="840">
                  <a:moveTo>
                    <a:pt x="9" y="31"/>
                  </a:moveTo>
                  <a:lnTo>
                    <a:pt x="34" y="28"/>
                  </a:lnTo>
                  <a:lnTo>
                    <a:pt x="62" y="25"/>
                  </a:lnTo>
                  <a:lnTo>
                    <a:pt x="89" y="25"/>
                  </a:lnTo>
                  <a:lnTo>
                    <a:pt x="114" y="28"/>
                  </a:lnTo>
                  <a:lnTo>
                    <a:pt x="142" y="31"/>
                  </a:lnTo>
                  <a:lnTo>
                    <a:pt x="166" y="34"/>
                  </a:lnTo>
                  <a:lnTo>
                    <a:pt x="194" y="40"/>
                  </a:lnTo>
                  <a:lnTo>
                    <a:pt x="222" y="46"/>
                  </a:lnTo>
                  <a:lnTo>
                    <a:pt x="252" y="52"/>
                  </a:lnTo>
                  <a:lnTo>
                    <a:pt x="280" y="62"/>
                  </a:lnTo>
                  <a:lnTo>
                    <a:pt x="311" y="74"/>
                  </a:lnTo>
                  <a:lnTo>
                    <a:pt x="339" y="86"/>
                  </a:lnTo>
                  <a:lnTo>
                    <a:pt x="366" y="99"/>
                  </a:lnTo>
                  <a:lnTo>
                    <a:pt x="391" y="117"/>
                  </a:lnTo>
                  <a:lnTo>
                    <a:pt x="416" y="136"/>
                  </a:lnTo>
                  <a:lnTo>
                    <a:pt x="440" y="154"/>
                  </a:lnTo>
                  <a:lnTo>
                    <a:pt x="471" y="188"/>
                  </a:lnTo>
                  <a:lnTo>
                    <a:pt x="499" y="225"/>
                  </a:lnTo>
                  <a:lnTo>
                    <a:pt x="523" y="265"/>
                  </a:lnTo>
                  <a:lnTo>
                    <a:pt x="542" y="305"/>
                  </a:lnTo>
                  <a:lnTo>
                    <a:pt x="560" y="345"/>
                  </a:lnTo>
                  <a:lnTo>
                    <a:pt x="572" y="391"/>
                  </a:lnTo>
                  <a:lnTo>
                    <a:pt x="582" y="434"/>
                  </a:lnTo>
                  <a:lnTo>
                    <a:pt x="591" y="480"/>
                  </a:lnTo>
                  <a:lnTo>
                    <a:pt x="594" y="523"/>
                  </a:lnTo>
                  <a:lnTo>
                    <a:pt x="594" y="569"/>
                  </a:lnTo>
                  <a:lnTo>
                    <a:pt x="588" y="616"/>
                  </a:lnTo>
                  <a:lnTo>
                    <a:pt x="579" y="659"/>
                  </a:lnTo>
                  <a:lnTo>
                    <a:pt x="566" y="702"/>
                  </a:lnTo>
                  <a:lnTo>
                    <a:pt x="548" y="742"/>
                  </a:lnTo>
                  <a:lnTo>
                    <a:pt x="523" y="779"/>
                  </a:lnTo>
                  <a:lnTo>
                    <a:pt x="492" y="816"/>
                  </a:lnTo>
                  <a:lnTo>
                    <a:pt x="492" y="816"/>
                  </a:lnTo>
                  <a:lnTo>
                    <a:pt x="489" y="819"/>
                  </a:lnTo>
                  <a:lnTo>
                    <a:pt x="489" y="822"/>
                  </a:lnTo>
                  <a:lnTo>
                    <a:pt x="489" y="825"/>
                  </a:lnTo>
                  <a:lnTo>
                    <a:pt x="489" y="828"/>
                  </a:lnTo>
                  <a:lnTo>
                    <a:pt x="489" y="831"/>
                  </a:lnTo>
                  <a:lnTo>
                    <a:pt x="492" y="831"/>
                  </a:lnTo>
                  <a:lnTo>
                    <a:pt x="492" y="834"/>
                  </a:lnTo>
                  <a:lnTo>
                    <a:pt x="496" y="837"/>
                  </a:lnTo>
                  <a:lnTo>
                    <a:pt x="499" y="837"/>
                  </a:lnTo>
                  <a:lnTo>
                    <a:pt x="502" y="837"/>
                  </a:lnTo>
                  <a:lnTo>
                    <a:pt x="502" y="840"/>
                  </a:lnTo>
                  <a:lnTo>
                    <a:pt x="505" y="840"/>
                  </a:lnTo>
                  <a:lnTo>
                    <a:pt x="508" y="837"/>
                  </a:lnTo>
                  <a:lnTo>
                    <a:pt x="511" y="837"/>
                  </a:lnTo>
                  <a:lnTo>
                    <a:pt x="514" y="834"/>
                  </a:lnTo>
                  <a:lnTo>
                    <a:pt x="539" y="809"/>
                  </a:lnTo>
                  <a:lnTo>
                    <a:pt x="560" y="782"/>
                  </a:lnTo>
                  <a:lnTo>
                    <a:pt x="579" y="751"/>
                  </a:lnTo>
                  <a:lnTo>
                    <a:pt x="594" y="720"/>
                  </a:lnTo>
                  <a:lnTo>
                    <a:pt x="603" y="686"/>
                  </a:lnTo>
                  <a:lnTo>
                    <a:pt x="612" y="649"/>
                  </a:lnTo>
                  <a:lnTo>
                    <a:pt x="622" y="616"/>
                  </a:lnTo>
                  <a:lnTo>
                    <a:pt x="628" y="582"/>
                  </a:lnTo>
                  <a:lnTo>
                    <a:pt x="628" y="520"/>
                  </a:lnTo>
                  <a:lnTo>
                    <a:pt x="622" y="459"/>
                  </a:lnTo>
                  <a:lnTo>
                    <a:pt x="609" y="397"/>
                  </a:lnTo>
                  <a:lnTo>
                    <a:pt x="591" y="339"/>
                  </a:lnTo>
                  <a:lnTo>
                    <a:pt x="579" y="311"/>
                  </a:lnTo>
                  <a:lnTo>
                    <a:pt x="566" y="283"/>
                  </a:lnTo>
                  <a:lnTo>
                    <a:pt x="554" y="256"/>
                  </a:lnTo>
                  <a:lnTo>
                    <a:pt x="539" y="228"/>
                  </a:lnTo>
                  <a:lnTo>
                    <a:pt x="520" y="203"/>
                  </a:lnTo>
                  <a:lnTo>
                    <a:pt x="502" y="179"/>
                  </a:lnTo>
                  <a:lnTo>
                    <a:pt x="483" y="154"/>
                  </a:lnTo>
                  <a:lnTo>
                    <a:pt x="462" y="132"/>
                  </a:lnTo>
                  <a:lnTo>
                    <a:pt x="443" y="114"/>
                  </a:lnTo>
                  <a:lnTo>
                    <a:pt x="425" y="99"/>
                  </a:lnTo>
                  <a:lnTo>
                    <a:pt x="403" y="86"/>
                  </a:lnTo>
                  <a:lnTo>
                    <a:pt x="385" y="74"/>
                  </a:lnTo>
                  <a:lnTo>
                    <a:pt x="363" y="62"/>
                  </a:lnTo>
                  <a:lnTo>
                    <a:pt x="339" y="52"/>
                  </a:lnTo>
                  <a:lnTo>
                    <a:pt x="317" y="43"/>
                  </a:lnTo>
                  <a:lnTo>
                    <a:pt x="295" y="34"/>
                  </a:lnTo>
                  <a:lnTo>
                    <a:pt x="259" y="25"/>
                  </a:lnTo>
                  <a:lnTo>
                    <a:pt x="222" y="16"/>
                  </a:lnTo>
                  <a:lnTo>
                    <a:pt x="188" y="6"/>
                  </a:lnTo>
                  <a:lnTo>
                    <a:pt x="151" y="3"/>
                  </a:lnTo>
                  <a:lnTo>
                    <a:pt x="114" y="0"/>
                  </a:lnTo>
                  <a:lnTo>
                    <a:pt x="77" y="3"/>
                  </a:lnTo>
                  <a:lnTo>
                    <a:pt x="43" y="6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0" y="2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3" y="28"/>
                  </a:lnTo>
                  <a:lnTo>
                    <a:pt x="3" y="28"/>
                  </a:lnTo>
                  <a:lnTo>
                    <a:pt x="3" y="31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9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53" name="Freeform 69"/>
            <p:cNvSpPr>
              <a:spLocks/>
            </p:cNvSpPr>
            <p:nvPr/>
          </p:nvSpPr>
          <p:spPr bwMode="auto">
            <a:xfrm>
              <a:off x="3159" y="1390"/>
              <a:ext cx="708" cy="560"/>
            </a:xfrm>
            <a:custGeom>
              <a:avLst/>
              <a:gdLst/>
              <a:ahLst/>
              <a:cxnLst>
                <a:cxn ang="0">
                  <a:pos x="151" y="526"/>
                </a:cxn>
                <a:cxn ang="0">
                  <a:pos x="99" y="483"/>
                </a:cxn>
                <a:cxn ang="0">
                  <a:pos x="59" y="428"/>
                </a:cxn>
                <a:cxn ang="0">
                  <a:pos x="37" y="366"/>
                </a:cxn>
                <a:cxn ang="0">
                  <a:pos x="31" y="299"/>
                </a:cxn>
                <a:cxn ang="0">
                  <a:pos x="55" y="219"/>
                </a:cxn>
                <a:cxn ang="0">
                  <a:pos x="123" y="126"/>
                </a:cxn>
                <a:cxn ang="0">
                  <a:pos x="215" y="68"/>
                </a:cxn>
                <a:cxn ang="0">
                  <a:pos x="323" y="34"/>
                </a:cxn>
                <a:cxn ang="0">
                  <a:pos x="437" y="34"/>
                </a:cxn>
                <a:cxn ang="0">
                  <a:pos x="545" y="62"/>
                </a:cxn>
                <a:cxn ang="0">
                  <a:pos x="600" y="96"/>
                </a:cxn>
                <a:cxn ang="0">
                  <a:pos x="646" y="139"/>
                </a:cxn>
                <a:cxn ang="0">
                  <a:pos x="671" y="194"/>
                </a:cxn>
                <a:cxn ang="0">
                  <a:pos x="674" y="249"/>
                </a:cxn>
                <a:cxn ang="0">
                  <a:pos x="656" y="302"/>
                </a:cxn>
                <a:cxn ang="0">
                  <a:pos x="643" y="323"/>
                </a:cxn>
                <a:cxn ang="0">
                  <a:pos x="646" y="333"/>
                </a:cxn>
                <a:cxn ang="0">
                  <a:pos x="649" y="339"/>
                </a:cxn>
                <a:cxn ang="0">
                  <a:pos x="659" y="342"/>
                </a:cxn>
                <a:cxn ang="0">
                  <a:pos x="665" y="339"/>
                </a:cxn>
                <a:cxn ang="0">
                  <a:pos x="683" y="317"/>
                </a:cxn>
                <a:cxn ang="0">
                  <a:pos x="708" y="256"/>
                </a:cxn>
                <a:cxn ang="0">
                  <a:pos x="705" y="191"/>
                </a:cxn>
                <a:cxn ang="0">
                  <a:pos x="671" y="120"/>
                </a:cxn>
                <a:cxn ang="0">
                  <a:pos x="613" y="62"/>
                </a:cxn>
                <a:cxn ang="0">
                  <a:pos x="539" y="22"/>
                </a:cxn>
                <a:cxn ang="0">
                  <a:pos x="452" y="3"/>
                </a:cxn>
                <a:cxn ang="0">
                  <a:pos x="366" y="0"/>
                </a:cxn>
                <a:cxn ang="0">
                  <a:pos x="259" y="16"/>
                </a:cxn>
                <a:cxn ang="0">
                  <a:pos x="166" y="56"/>
                </a:cxn>
                <a:cxn ang="0">
                  <a:pos x="105" y="99"/>
                </a:cxn>
                <a:cxn ang="0">
                  <a:pos x="55" y="154"/>
                </a:cxn>
                <a:cxn ang="0">
                  <a:pos x="19" y="222"/>
                </a:cxn>
                <a:cxn ang="0">
                  <a:pos x="0" y="296"/>
                </a:cxn>
                <a:cxn ang="0">
                  <a:pos x="6" y="373"/>
                </a:cxn>
                <a:cxn ang="0">
                  <a:pos x="31" y="440"/>
                </a:cxn>
                <a:cxn ang="0">
                  <a:pos x="77" y="499"/>
                </a:cxn>
                <a:cxn ang="0">
                  <a:pos x="139" y="542"/>
                </a:cxn>
                <a:cxn ang="0">
                  <a:pos x="188" y="560"/>
                </a:cxn>
                <a:cxn ang="0">
                  <a:pos x="191" y="557"/>
                </a:cxn>
                <a:cxn ang="0">
                  <a:pos x="194" y="557"/>
                </a:cxn>
                <a:cxn ang="0">
                  <a:pos x="194" y="551"/>
                </a:cxn>
                <a:cxn ang="0">
                  <a:pos x="194" y="548"/>
                </a:cxn>
                <a:cxn ang="0">
                  <a:pos x="191" y="548"/>
                </a:cxn>
              </a:cxnLst>
              <a:rect l="0" t="0" r="r" b="b"/>
              <a:pathLst>
                <a:path w="708" h="560">
                  <a:moveTo>
                    <a:pt x="191" y="548"/>
                  </a:moveTo>
                  <a:lnTo>
                    <a:pt x="169" y="536"/>
                  </a:lnTo>
                  <a:lnTo>
                    <a:pt x="151" y="526"/>
                  </a:lnTo>
                  <a:lnTo>
                    <a:pt x="132" y="514"/>
                  </a:lnTo>
                  <a:lnTo>
                    <a:pt x="114" y="499"/>
                  </a:lnTo>
                  <a:lnTo>
                    <a:pt x="99" y="483"/>
                  </a:lnTo>
                  <a:lnTo>
                    <a:pt x="83" y="465"/>
                  </a:lnTo>
                  <a:lnTo>
                    <a:pt x="71" y="449"/>
                  </a:lnTo>
                  <a:lnTo>
                    <a:pt x="59" y="428"/>
                  </a:lnTo>
                  <a:lnTo>
                    <a:pt x="49" y="409"/>
                  </a:lnTo>
                  <a:lnTo>
                    <a:pt x="40" y="388"/>
                  </a:lnTo>
                  <a:lnTo>
                    <a:pt x="37" y="366"/>
                  </a:lnTo>
                  <a:lnTo>
                    <a:pt x="31" y="345"/>
                  </a:lnTo>
                  <a:lnTo>
                    <a:pt x="31" y="323"/>
                  </a:lnTo>
                  <a:lnTo>
                    <a:pt x="31" y="299"/>
                  </a:lnTo>
                  <a:lnTo>
                    <a:pt x="34" y="277"/>
                  </a:lnTo>
                  <a:lnTo>
                    <a:pt x="40" y="253"/>
                  </a:lnTo>
                  <a:lnTo>
                    <a:pt x="55" y="219"/>
                  </a:lnTo>
                  <a:lnTo>
                    <a:pt x="74" y="185"/>
                  </a:lnTo>
                  <a:lnTo>
                    <a:pt x="95" y="154"/>
                  </a:lnTo>
                  <a:lnTo>
                    <a:pt x="123" y="126"/>
                  </a:lnTo>
                  <a:lnTo>
                    <a:pt x="151" y="105"/>
                  </a:lnTo>
                  <a:lnTo>
                    <a:pt x="182" y="83"/>
                  </a:lnTo>
                  <a:lnTo>
                    <a:pt x="215" y="68"/>
                  </a:lnTo>
                  <a:lnTo>
                    <a:pt x="249" y="53"/>
                  </a:lnTo>
                  <a:lnTo>
                    <a:pt x="286" y="43"/>
                  </a:lnTo>
                  <a:lnTo>
                    <a:pt x="323" y="34"/>
                  </a:lnTo>
                  <a:lnTo>
                    <a:pt x="360" y="31"/>
                  </a:lnTo>
                  <a:lnTo>
                    <a:pt x="400" y="31"/>
                  </a:lnTo>
                  <a:lnTo>
                    <a:pt x="437" y="34"/>
                  </a:lnTo>
                  <a:lnTo>
                    <a:pt x="474" y="40"/>
                  </a:lnTo>
                  <a:lnTo>
                    <a:pt x="511" y="49"/>
                  </a:lnTo>
                  <a:lnTo>
                    <a:pt x="545" y="62"/>
                  </a:lnTo>
                  <a:lnTo>
                    <a:pt x="563" y="71"/>
                  </a:lnTo>
                  <a:lnTo>
                    <a:pt x="582" y="83"/>
                  </a:lnTo>
                  <a:lnTo>
                    <a:pt x="600" y="96"/>
                  </a:lnTo>
                  <a:lnTo>
                    <a:pt x="616" y="108"/>
                  </a:lnTo>
                  <a:lnTo>
                    <a:pt x="631" y="123"/>
                  </a:lnTo>
                  <a:lnTo>
                    <a:pt x="646" y="139"/>
                  </a:lnTo>
                  <a:lnTo>
                    <a:pt x="656" y="157"/>
                  </a:lnTo>
                  <a:lnTo>
                    <a:pt x="665" y="176"/>
                  </a:lnTo>
                  <a:lnTo>
                    <a:pt x="671" y="194"/>
                  </a:lnTo>
                  <a:lnTo>
                    <a:pt x="674" y="213"/>
                  </a:lnTo>
                  <a:lnTo>
                    <a:pt x="674" y="231"/>
                  </a:lnTo>
                  <a:lnTo>
                    <a:pt x="674" y="249"/>
                  </a:lnTo>
                  <a:lnTo>
                    <a:pt x="671" y="268"/>
                  </a:lnTo>
                  <a:lnTo>
                    <a:pt x="665" y="286"/>
                  </a:lnTo>
                  <a:lnTo>
                    <a:pt x="656" y="302"/>
                  </a:lnTo>
                  <a:lnTo>
                    <a:pt x="646" y="320"/>
                  </a:lnTo>
                  <a:lnTo>
                    <a:pt x="646" y="323"/>
                  </a:lnTo>
                  <a:lnTo>
                    <a:pt x="643" y="323"/>
                  </a:lnTo>
                  <a:lnTo>
                    <a:pt x="643" y="326"/>
                  </a:lnTo>
                  <a:lnTo>
                    <a:pt x="643" y="329"/>
                  </a:lnTo>
                  <a:lnTo>
                    <a:pt x="646" y="333"/>
                  </a:lnTo>
                  <a:lnTo>
                    <a:pt x="646" y="336"/>
                  </a:lnTo>
                  <a:lnTo>
                    <a:pt x="649" y="339"/>
                  </a:lnTo>
                  <a:lnTo>
                    <a:pt x="649" y="339"/>
                  </a:lnTo>
                  <a:lnTo>
                    <a:pt x="653" y="342"/>
                  </a:lnTo>
                  <a:lnTo>
                    <a:pt x="656" y="342"/>
                  </a:lnTo>
                  <a:lnTo>
                    <a:pt x="659" y="342"/>
                  </a:lnTo>
                  <a:lnTo>
                    <a:pt x="662" y="342"/>
                  </a:lnTo>
                  <a:lnTo>
                    <a:pt x="665" y="342"/>
                  </a:lnTo>
                  <a:lnTo>
                    <a:pt x="665" y="339"/>
                  </a:lnTo>
                  <a:lnTo>
                    <a:pt x="668" y="339"/>
                  </a:lnTo>
                  <a:lnTo>
                    <a:pt x="671" y="336"/>
                  </a:lnTo>
                  <a:lnTo>
                    <a:pt x="683" y="317"/>
                  </a:lnTo>
                  <a:lnTo>
                    <a:pt x="696" y="299"/>
                  </a:lnTo>
                  <a:lnTo>
                    <a:pt x="702" y="277"/>
                  </a:lnTo>
                  <a:lnTo>
                    <a:pt x="708" y="256"/>
                  </a:lnTo>
                  <a:lnTo>
                    <a:pt x="708" y="234"/>
                  </a:lnTo>
                  <a:lnTo>
                    <a:pt x="708" y="213"/>
                  </a:lnTo>
                  <a:lnTo>
                    <a:pt x="705" y="191"/>
                  </a:lnTo>
                  <a:lnTo>
                    <a:pt x="699" y="169"/>
                  </a:lnTo>
                  <a:lnTo>
                    <a:pt x="686" y="145"/>
                  </a:lnTo>
                  <a:lnTo>
                    <a:pt x="671" y="120"/>
                  </a:lnTo>
                  <a:lnTo>
                    <a:pt x="653" y="99"/>
                  </a:lnTo>
                  <a:lnTo>
                    <a:pt x="634" y="77"/>
                  </a:lnTo>
                  <a:lnTo>
                    <a:pt x="613" y="62"/>
                  </a:lnTo>
                  <a:lnTo>
                    <a:pt x="588" y="46"/>
                  </a:lnTo>
                  <a:lnTo>
                    <a:pt x="563" y="34"/>
                  </a:lnTo>
                  <a:lnTo>
                    <a:pt x="539" y="22"/>
                  </a:lnTo>
                  <a:lnTo>
                    <a:pt x="511" y="16"/>
                  </a:lnTo>
                  <a:lnTo>
                    <a:pt x="483" y="6"/>
                  </a:lnTo>
                  <a:lnTo>
                    <a:pt x="452" y="3"/>
                  </a:lnTo>
                  <a:lnTo>
                    <a:pt x="425" y="0"/>
                  </a:lnTo>
                  <a:lnTo>
                    <a:pt x="397" y="0"/>
                  </a:lnTo>
                  <a:lnTo>
                    <a:pt x="366" y="0"/>
                  </a:lnTo>
                  <a:lnTo>
                    <a:pt x="339" y="0"/>
                  </a:lnTo>
                  <a:lnTo>
                    <a:pt x="311" y="6"/>
                  </a:lnTo>
                  <a:lnTo>
                    <a:pt x="259" y="16"/>
                  </a:lnTo>
                  <a:lnTo>
                    <a:pt x="212" y="34"/>
                  </a:lnTo>
                  <a:lnTo>
                    <a:pt x="188" y="43"/>
                  </a:lnTo>
                  <a:lnTo>
                    <a:pt x="166" y="56"/>
                  </a:lnTo>
                  <a:lnTo>
                    <a:pt x="145" y="68"/>
                  </a:lnTo>
                  <a:lnTo>
                    <a:pt x="123" y="83"/>
                  </a:lnTo>
                  <a:lnTo>
                    <a:pt x="105" y="99"/>
                  </a:lnTo>
                  <a:lnTo>
                    <a:pt x="86" y="117"/>
                  </a:lnTo>
                  <a:lnTo>
                    <a:pt x="71" y="136"/>
                  </a:lnTo>
                  <a:lnTo>
                    <a:pt x="55" y="154"/>
                  </a:lnTo>
                  <a:lnTo>
                    <a:pt x="40" y="176"/>
                  </a:lnTo>
                  <a:lnTo>
                    <a:pt x="28" y="200"/>
                  </a:lnTo>
                  <a:lnTo>
                    <a:pt x="19" y="222"/>
                  </a:lnTo>
                  <a:lnTo>
                    <a:pt x="9" y="246"/>
                  </a:lnTo>
                  <a:lnTo>
                    <a:pt x="3" y="271"/>
                  </a:lnTo>
                  <a:lnTo>
                    <a:pt x="0" y="296"/>
                  </a:lnTo>
                  <a:lnTo>
                    <a:pt x="0" y="323"/>
                  </a:lnTo>
                  <a:lnTo>
                    <a:pt x="0" y="348"/>
                  </a:lnTo>
                  <a:lnTo>
                    <a:pt x="6" y="373"/>
                  </a:lnTo>
                  <a:lnTo>
                    <a:pt x="12" y="397"/>
                  </a:lnTo>
                  <a:lnTo>
                    <a:pt x="22" y="419"/>
                  </a:lnTo>
                  <a:lnTo>
                    <a:pt x="31" y="440"/>
                  </a:lnTo>
                  <a:lnTo>
                    <a:pt x="46" y="462"/>
                  </a:lnTo>
                  <a:lnTo>
                    <a:pt x="62" y="483"/>
                  </a:lnTo>
                  <a:lnTo>
                    <a:pt x="77" y="499"/>
                  </a:lnTo>
                  <a:lnTo>
                    <a:pt x="95" y="517"/>
                  </a:lnTo>
                  <a:lnTo>
                    <a:pt x="117" y="529"/>
                  </a:lnTo>
                  <a:lnTo>
                    <a:pt x="139" y="542"/>
                  </a:lnTo>
                  <a:lnTo>
                    <a:pt x="163" y="551"/>
                  </a:lnTo>
                  <a:lnTo>
                    <a:pt x="188" y="560"/>
                  </a:lnTo>
                  <a:lnTo>
                    <a:pt x="188" y="560"/>
                  </a:lnTo>
                  <a:lnTo>
                    <a:pt x="188" y="560"/>
                  </a:lnTo>
                  <a:lnTo>
                    <a:pt x="191" y="560"/>
                  </a:lnTo>
                  <a:lnTo>
                    <a:pt x="191" y="557"/>
                  </a:lnTo>
                  <a:lnTo>
                    <a:pt x="194" y="557"/>
                  </a:lnTo>
                  <a:lnTo>
                    <a:pt x="194" y="557"/>
                  </a:lnTo>
                  <a:lnTo>
                    <a:pt x="194" y="557"/>
                  </a:lnTo>
                  <a:lnTo>
                    <a:pt x="194" y="554"/>
                  </a:lnTo>
                  <a:lnTo>
                    <a:pt x="194" y="554"/>
                  </a:lnTo>
                  <a:lnTo>
                    <a:pt x="194" y="551"/>
                  </a:lnTo>
                  <a:lnTo>
                    <a:pt x="194" y="551"/>
                  </a:lnTo>
                  <a:lnTo>
                    <a:pt x="194" y="551"/>
                  </a:lnTo>
                  <a:lnTo>
                    <a:pt x="194" y="548"/>
                  </a:lnTo>
                  <a:lnTo>
                    <a:pt x="194" y="548"/>
                  </a:lnTo>
                  <a:lnTo>
                    <a:pt x="191" y="548"/>
                  </a:lnTo>
                  <a:lnTo>
                    <a:pt x="191" y="5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54" name="Freeform 70"/>
            <p:cNvSpPr>
              <a:spLocks/>
            </p:cNvSpPr>
            <p:nvPr/>
          </p:nvSpPr>
          <p:spPr bwMode="auto">
            <a:xfrm>
              <a:off x="4061" y="1559"/>
              <a:ext cx="726" cy="724"/>
            </a:xfrm>
            <a:custGeom>
              <a:avLst/>
              <a:gdLst/>
              <a:ahLst/>
              <a:cxnLst>
                <a:cxn ang="0">
                  <a:pos x="34" y="204"/>
                </a:cxn>
                <a:cxn ang="0">
                  <a:pos x="77" y="142"/>
                </a:cxn>
                <a:cxn ang="0">
                  <a:pos x="138" y="93"/>
                </a:cxn>
                <a:cxn ang="0">
                  <a:pos x="215" y="47"/>
                </a:cxn>
                <a:cxn ang="0">
                  <a:pos x="301" y="34"/>
                </a:cxn>
                <a:cxn ang="0">
                  <a:pos x="403" y="47"/>
                </a:cxn>
                <a:cxn ang="0">
                  <a:pos x="526" y="93"/>
                </a:cxn>
                <a:cxn ang="0">
                  <a:pos x="625" y="170"/>
                </a:cxn>
                <a:cxn ang="0">
                  <a:pos x="683" y="290"/>
                </a:cxn>
                <a:cxn ang="0">
                  <a:pos x="692" y="407"/>
                </a:cxn>
                <a:cxn ang="0">
                  <a:pos x="677" y="474"/>
                </a:cxn>
                <a:cxn ang="0">
                  <a:pos x="649" y="542"/>
                </a:cxn>
                <a:cxn ang="0">
                  <a:pos x="618" y="582"/>
                </a:cxn>
                <a:cxn ang="0">
                  <a:pos x="594" y="610"/>
                </a:cxn>
                <a:cxn ang="0">
                  <a:pos x="563" y="634"/>
                </a:cxn>
                <a:cxn ang="0">
                  <a:pos x="461" y="684"/>
                </a:cxn>
                <a:cxn ang="0">
                  <a:pos x="351" y="690"/>
                </a:cxn>
                <a:cxn ang="0">
                  <a:pos x="271" y="684"/>
                </a:cxn>
                <a:cxn ang="0">
                  <a:pos x="264" y="687"/>
                </a:cxn>
                <a:cxn ang="0">
                  <a:pos x="258" y="693"/>
                </a:cxn>
                <a:cxn ang="0">
                  <a:pos x="258" y="705"/>
                </a:cxn>
                <a:cxn ang="0">
                  <a:pos x="264" y="711"/>
                </a:cxn>
                <a:cxn ang="0">
                  <a:pos x="274" y="714"/>
                </a:cxn>
                <a:cxn ang="0">
                  <a:pos x="394" y="724"/>
                </a:cxn>
                <a:cxn ang="0">
                  <a:pos x="514" y="702"/>
                </a:cxn>
                <a:cxn ang="0">
                  <a:pos x="615" y="637"/>
                </a:cxn>
                <a:cxn ang="0">
                  <a:pos x="680" y="554"/>
                </a:cxn>
                <a:cxn ang="0">
                  <a:pos x="717" y="459"/>
                </a:cxn>
                <a:cxn ang="0">
                  <a:pos x="726" y="354"/>
                </a:cxn>
                <a:cxn ang="0">
                  <a:pos x="708" y="253"/>
                </a:cxn>
                <a:cxn ang="0">
                  <a:pos x="662" y="160"/>
                </a:cxn>
                <a:cxn ang="0">
                  <a:pos x="548" y="71"/>
                </a:cxn>
                <a:cxn ang="0">
                  <a:pos x="418" y="16"/>
                </a:cxn>
                <a:cxn ang="0">
                  <a:pos x="298" y="0"/>
                </a:cxn>
                <a:cxn ang="0">
                  <a:pos x="221" y="13"/>
                </a:cxn>
                <a:cxn ang="0">
                  <a:pos x="154" y="44"/>
                </a:cxn>
                <a:cxn ang="0">
                  <a:pos x="92" y="90"/>
                </a:cxn>
                <a:cxn ang="0">
                  <a:pos x="40" y="142"/>
                </a:cxn>
                <a:cxn ang="0">
                  <a:pos x="6" y="207"/>
                </a:cxn>
                <a:cxn ang="0">
                  <a:pos x="0" y="225"/>
                </a:cxn>
                <a:cxn ang="0">
                  <a:pos x="3" y="244"/>
                </a:cxn>
                <a:cxn ang="0">
                  <a:pos x="6" y="256"/>
                </a:cxn>
                <a:cxn ang="0">
                  <a:pos x="9" y="259"/>
                </a:cxn>
                <a:cxn ang="0">
                  <a:pos x="12" y="259"/>
                </a:cxn>
                <a:cxn ang="0">
                  <a:pos x="15" y="259"/>
                </a:cxn>
                <a:cxn ang="0">
                  <a:pos x="18" y="256"/>
                </a:cxn>
                <a:cxn ang="0">
                  <a:pos x="18" y="253"/>
                </a:cxn>
              </a:cxnLst>
              <a:rect l="0" t="0" r="r" b="b"/>
              <a:pathLst>
                <a:path w="726" h="724">
                  <a:moveTo>
                    <a:pt x="18" y="253"/>
                  </a:moveTo>
                  <a:lnTo>
                    <a:pt x="24" y="228"/>
                  </a:lnTo>
                  <a:lnTo>
                    <a:pt x="34" y="204"/>
                  </a:lnTo>
                  <a:lnTo>
                    <a:pt x="46" y="182"/>
                  </a:lnTo>
                  <a:lnTo>
                    <a:pt x="61" y="160"/>
                  </a:lnTo>
                  <a:lnTo>
                    <a:pt x="77" y="142"/>
                  </a:lnTo>
                  <a:lnTo>
                    <a:pt x="98" y="124"/>
                  </a:lnTo>
                  <a:lnTo>
                    <a:pt x="117" y="108"/>
                  </a:lnTo>
                  <a:lnTo>
                    <a:pt x="138" y="93"/>
                  </a:lnTo>
                  <a:lnTo>
                    <a:pt x="163" y="74"/>
                  </a:lnTo>
                  <a:lnTo>
                    <a:pt x="188" y="59"/>
                  </a:lnTo>
                  <a:lnTo>
                    <a:pt x="215" y="47"/>
                  </a:lnTo>
                  <a:lnTo>
                    <a:pt x="243" y="40"/>
                  </a:lnTo>
                  <a:lnTo>
                    <a:pt x="274" y="34"/>
                  </a:lnTo>
                  <a:lnTo>
                    <a:pt x="301" y="34"/>
                  </a:lnTo>
                  <a:lnTo>
                    <a:pt x="332" y="34"/>
                  </a:lnTo>
                  <a:lnTo>
                    <a:pt x="363" y="37"/>
                  </a:lnTo>
                  <a:lnTo>
                    <a:pt x="403" y="47"/>
                  </a:lnTo>
                  <a:lnTo>
                    <a:pt x="446" y="59"/>
                  </a:lnTo>
                  <a:lnTo>
                    <a:pt x="486" y="74"/>
                  </a:lnTo>
                  <a:lnTo>
                    <a:pt x="526" y="93"/>
                  </a:lnTo>
                  <a:lnTo>
                    <a:pt x="560" y="114"/>
                  </a:lnTo>
                  <a:lnTo>
                    <a:pt x="594" y="142"/>
                  </a:lnTo>
                  <a:lnTo>
                    <a:pt x="625" y="170"/>
                  </a:lnTo>
                  <a:lnTo>
                    <a:pt x="652" y="204"/>
                  </a:lnTo>
                  <a:lnTo>
                    <a:pt x="671" y="247"/>
                  </a:lnTo>
                  <a:lnTo>
                    <a:pt x="683" y="290"/>
                  </a:lnTo>
                  <a:lnTo>
                    <a:pt x="692" y="336"/>
                  </a:lnTo>
                  <a:lnTo>
                    <a:pt x="692" y="382"/>
                  </a:lnTo>
                  <a:lnTo>
                    <a:pt x="692" y="407"/>
                  </a:lnTo>
                  <a:lnTo>
                    <a:pt x="689" y="431"/>
                  </a:lnTo>
                  <a:lnTo>
                    <a:pt x="683" y="453"/>
                  </a:lnTo>
                  <a:lnTo>
                    <a:pt x="677" y="474"/>
                  </a:lnTo>
                  <a:lnTo>
                    <a:pt x="671" y="499"/>
                  </a:lnTo>
                  <a:lnTo>
                    <a:pt x="662" y="520"/>
                  </a:lnTo>
                  <a:lnTo>
                    <a:pt x="649" y="542"/>
                  </a:lnTo>
                  <a:lnTo>
                    <a:pt x="637" y="560"/>
                  </a:lnTo>
                  <a:lnTo>
                    <a:pt x="628" y="573"/>
                  </a:lnTo>
                  <a:lnTo>
                    <a:pt x="618" y="582"/>
                  </a:lnTo>
                  <a:lnTo>
                    <a:pt x="612" y="591"/>
                  </a:lnTo>
                  <a:lnTo>
                    <a:pt x="603" y="600"/>
                  </a:lnTo>
                  <a:lnTo>
                    <a:pt x="594" y="610"/>
                  </a:lnTo>
                  <a:lnTo>
                    <a:pt x="585" y="619"/>
                  </a:lnTo>
                  <a:lnTo>
                    <a:pt x="575" y="628"/>
                  </a:lnTo>
                  <a:lnTo>
                    <a:pt x="563" y="634"/>
                  </a:lnTo>
                  <a:lnTo>
                    <a:pt x="532" y="656"/>
                  </a:lnTo>
                  <a:lnTo>
                    <a:pt x="495" y="671"/>
                  </a:lnTo>
                  <a:lnTo>
                    <a:pt x="461" y="684"/>
                  </a:lnTo>
                  <a:lnTo>
                    <a:pt x="425" y="687"/>
                  </a:lnTo>
                  <a:lnTo>
                    <a:pt x="388" y="690"/>
                  </a:lnTo>
                  <a:lnTo>
                    <a:pt x="351" y="690"/>
                  </a:lnTo>
                  <a:lnTo>
                    <a:pt x="314" y="687"/>
                  </a:lnTo>
                  <a:lnTo>
                    <a:pt x="277" y="684"/>
                  </a:lnTo>
                  <a:lnTo>
                    <a:pt x="271" y="684"/>
                  </a:lnTo>
                  <a:lnTo>
                    <a:pt x="268" y="684"/>
                  </a:lnTo>
                  <a:lnTo>
                    <a:pt x="264" y="684"/>
                  </a:lnTo>
                  <a:lnTo>
                    <a:pt x="264" y="687"/>
                  </a:lnTo>
                  <a:lnTo>
                    <a:pt x="261" y="690"/>
                  </a:lnTo>
                  <a:lnTo>
                    <a:pt x="258" y="690"/>
                  </a:lnTo>
                  <a:lnTo>
                    <a:pt x="258" y="693"/>
                  </a:lnTo>
                  <a:lnTo>
                    <a:pt x="258" y="699"/>
                  </a:lnTo>
                  <a:lnTo>
                    <a:pt x="258" y="702"/>
                  </a:lnTo>
                  <a:lnTo>
                    <a:pt x="258" y="705"/>
                  </a:lnTo>
                  <a:lnTo>
                    <a:pt x="258" y="708"/>
                  </a:lnTo>
                  <a:lnTo>
                    <a:pt x="261" y="711"/>
                  </a:lnTo>
                  <a:lnTo>
                    <a:pt x="264" y="711"/>
                  </a:lnTo>
                  <a:lnTo>
                    <a:pt x="268" y="714"/>
                  </a:lnTo>
                  <a:lnTo>
                    <a:pt x="271" y="714"/>
                  </a:lnTo>
                  <a:lnTo>
                    <a:pt x="274" y="714"/>
                  </a:lnTo>
                  <a:lnTo>
                    <a:pt x="314" y="720"/>
                  </a:lnTo>
                  <a:lnTo>
                    <a:pt x="354" y="724"/>
                  </a:lnTo>
                  <a:lnTo>
                    <a:pt x="394" y="724"/>
                  </a:lnTo>
                  <a:lnTo>
                    <a:pt x="434" y="720"/>
                  </a:lnTo>
                  <a:lnTo>
                    <a:pt x="474" y="714"/>
                  </a:lnTo>
                  <a:lnTo>
                    <a:pt x="514" y="702"/>
                  </a:lnTo>
                  <a:lnTo>
                    <a:pt x="551" y="684"/>
                  </a:lnTo>
                  <a:lnTo>
                    <a:pt x="588" y="662"/>
                  </a:lnTo>
                  <a:lnTo>
                    <a:pt x="615" y="637"/>
                  </a:lnTo>
                  <a:lnTo>
                    <a:pt x="640" y="613"/>
                  </a:lnTo>
                  <a:lnTo>
                    <a:pt x="662" y="585"/>
                  </a:lnTo>
                  <a:lnTo>
                    <a:pt x="680" y="554"/>
                  </a:lnTo>
                  <a:lnTo>
                    <a:pt x="695" y="524"/>
                  </a:lnTo>
                  <a:lnTo>
                    <a:pt x="708" y="490"/>
                  </a:lnTo>
                  <a:lnTo>
                    <a:pt x="717" y="459"/>
                  </a:lnTo>
                  <a:lnTo>
                    <a:pt x="723" y="422"/>
                  </a:lnTo>
                  <a:lnTo>
                    <a:pt x="726" y="388"/>
                  </a:lnTo>
                  <a:lnTo>
                    <a:pt x="726" y="354"/>
                  </a:lnTo>
                  <a:lnTo>
                    <a:pt x="723" y="320"/>
                  </a:lnTo>
                  <a:lnTo>
                    <a:pt x="717" y="287"/>
                  </a:lnTo>
                  <a:lnTo>
                    <a:pt x="708" y="253"/>
                  </a:lnTo>
                  <a:lnTo>
                    <a:pt x="695" y="219"/>
                  </a:lnTo>
                  <a:lnTo>
                    <a:pt x="680" y="188"/>
                  </a:lnTo>
                  <a:lnTo>
                    <a:pt x="662" y="160"/>
                  </a:lnTo>
                  <a:lnTo>
                    <a:pt x="628" y="127"/>
                  </a:lnTo>
                  <a:lnTo>
                    <a:pt x="591" y="99"/>
                  </a:lnTo>
                  <a:lnTo>
                    <a:pt x="548" y="71"/>
                  </a:lnTo>
                  <a:lnTo>
                    <a:pt x="508" y="47"/>
                  </a:lnTo>
                  <a:lnTo>
                    <a:pt x="461" y="28"/>
                  </a:lnTo>
                  <a:lnTo>
                    <a:pt x="418" y="16"/>
                  </a:lnTo>
                  <a:lnTo>
                    <a:pt x="369" y="7"/>
                  </a:lnTo>
                  <a:lnTo>
                    <a:pt x="323" y="0"/>
                  </a:lnTo>
                  <a:lnTo>
                    <a:pt x="298" y="0"/>
                  </a:lnTo>
                  <a:lnTo>
                    <a:pt x="271" y="4"/>
                  </a:lnTo>
                  <a:lnTo>
                    <a:pt x="246" y="7"/>
                  </a:lnTo>
                  <a:lnTo>
                    <a:pt x="221" y="13"/>
                  </a:lnTo>
                  <a:lnTo>
                    <a:pt x="197" y="22"/>
                  </a:lnTo>
                  <a:lnTo>
                    <a:pt x="175" y="31"/>
                  </a:lnTo>
                  <a:lnTo>
                    <a:pt x="154" y="44"/>
                  </a:lnTo>
                  <a:lnTo>
                    <a:pt x="129" y="59"/>
                  </a:lnTo>
                  <a:lnTo>
                    <a:pt x="111" y="74"/>
                  </a:lnTo>
                  <a:lnTo>
                    <a:pt x="92" y="90"/>
                  </a:lnTo>
                  <a:lnTo>
                    <a:pt x="74" y="105"/>
                  </a:lnTo>
                  <a:lnTo>
                    <a:pt x="55" y="124"/>
                  </a:lnTo>
                  <a:lnTo>
                    <a:pt x="40" y="142"/>
                  </a:lnTo>
                  <a:lnTo>
                    <a:pt x="28" y="164"/>
                  </a:lnTo>
                  <a:lnTo>
                    <a:pt x="15" y="185"/>
                  </a:lnTo>
                  <a:lnTo>
                    <a:pt x="6" y="207"/>
                  </a:lnTo>
                  <a:lnTo>
                    <a:pt x="3" y="213"/>
                  </a:lnTo>
                  <a:lnTo>
                    <a:pt x="3" y="219"/>
                  </a:lnTo>
                  <a:lnTo>
                    <a:pt x="0" y="225"/>
                  </a:lnTo>
                  <a:lnTo>
                    <a:pt x="0" y="231"/>
                  </a:lnTo>
                  <a:lnTo>
                    <a:pt x="0" y="237"/>
                  </a:lnTo>
                  <a:lnTo>
                    <a:pt x="3" y="244"/>
                  </a:lnTo>
                  <a:lnTo>
                    <a:pt x="3" y="250"/>
                  </a:lnTo>
                  <a:lnTo>
                    <a:pt x="6" y="256"/>
                  </a:lnTo>
                  <a:lnTo>
                    <a:pt x="6" y="256"/>
                  </a:lnTo>
                  <a:lnTo>
                    <a:pt x="6" y="256"/>
                  </a:lnTo>
                  <a:lnTo>
                    <a:pt x="9" y="259"/>
                  </a:lnTo>
                  <a:lnTo>
                    <a:pt x="9" y="259"/>
                  </a:lnTo>
                  <a:lnTo>
                    <a:pt x="9" y="259"/>
                  </a:lnTo>
                  <a:lnTo>
                    <a:pt x="12" y="259"/>
                  </a:lnTo>
                  <a:lnTo>
                    <a:pt x="12" y="259"/>
                  </a:lnTo>
                  <a:lnTo>
                    <a:pt x="12" y="259"/>
                  </a:lnTo>
                  <a:lnTo>
                    <a:pt x="15" y="259"/>
                  </a:lnTo>
                  <a:lnTo>
                    <a:pt x="15" y="259"/>
                  </a:lnTo>
                  <a:lnTo>
                    <a:pt x="18" y="259"/>
                  </a:lnTo>
                  <a:lnTo>
                    <a:pt x="18" y="256"/>
                  </a:lnTo>
                  <a:lnTo>
                    <a:pt x="18" y="256"/>
                  </a:lnTo>
                  <a:lnTo>
                    <a:pt x="18" y="256"/>
                  </a:lnTo>
                  <a:lnTo>
                    <a:pt x="18" y="253"/>
                  </a:lnTo>
                  <a:lnTo>
                    <a:pt x="18" y="2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55" name="Freeform 71"/>
            <p:cNvSpPr>
              <a:spLocks/>
            </p:cNvSpPr>
            <p:nvPr/>
          </p:nvSpPr>
          <p:spPr bwMode="auto">
            <a:xfrm>
              <a:off x="3242" y="2744"/>
              <a:ext cx="369" cy="299"/>
            </a:xfrm>
            <a:custGeom>
              <a:avLst/>
              <a:gdLst/>
              <a:ahLst/>
              <a:cxnLst>
                <a:cxn ang="0">
                  <a:pos x="259" y="22"/>
                </a:cxn>
                <a:cxn ang="0">
                  <a:pos x="216" y="3"/>
                </a:cxn>
                <a:cxn ang="0">
                  <a:pos x="166" y="0"/>
                </a:cxn>
                <a:cxn ang="0">
                  <a:pos x="71" y="25"/>
                </a:cxn>
                <a:cxn ang="0">
                  <a:pos x="19" y="68"/>
                </a:cxn>
                <a:cxn ang="0">
                  <a:pos x="3" y="114"/>
                </a:cxn>
                <a:cxn ang="0">
                  <a:pos x="3" y="166"/>
                </a:cxn>
                <a:cxn ang="0">
                  <a:pos x="22" y="212"/>
                </a:cxn>
                <a:cxn ang="0">
                  <a:pos x="49" y="246"/>
                </a:cxn>
                <a:cxn ang="0">
                  <a:pos x="102" y="277"/>
                </a:cxn>
                <a:cxn ang="0">
                  <a:pos x="179" y="299"/>
                </a:cxn>
                <a:cxn ang="0">
                  <a:pos x="256" y="286"/>
                </a:cxn>
                <a:cxn ang="0">
                  <a:pos x="311" y="252"/>
                </a:cxn>
                <a:cxn ang="0">
                  <a:pos x="348" y="209"/>
                </a:cxn>
                <a:cxn ang="0">
                  <a:pos x="366" y="154"/>
                </a:cxn>
                <a:cxn ang="0">
                  <a:pos x="363" y="111"/>
                </a:cxn>
                <a:cxn ang="0">
                  <a:pos x="345" y="71"/>
                </a:cxn>
                <a:cxn ang="0">
                  <a:pos x="320" y="49"/>
                </a:cxn>
                <a:cxn ang="0">
                  <a:pos x="314" y="46"/>
                </a:cxn>
                <a:cxn ang="0">
                  <a:pos x="305" y="49"/>
                </a:cxn>
                <a:cxn ang="0">
                  <a:pos x="299" y="55"/>
                </a:cxn>
                <a:cxn ang="0">
                  <a:pos x="299" y="62"/>
                </a:cxn>
                <a:cxn ang="0">
                  <a:pos x="302" y="71"/>
                </a:cxn>
                <a:cxn ang="0">
                  <a:pos x="323" y="95"/>
                </a:cxn>
                <a:cxn ang="0">
                  <a:pos x="333" y="126"/>
                </a:cxn>
                <a:cxn ang="0">
                  <a:pos x="329" y="169"/>
                </a:cxn>
                <a:cxn ang="0">
                  <a:pos x="299" y="222"/>
                </a:cxn>
                <a:cxn ang="0">
                  <a:pos x="249" y="255"/>
                </a:cxn>
                <a:cxn ang="0">
                  <a:pos x="166" y="265"/>
                </a:cxn>
                <a:cxn ang="0">
                  <a:pos x="89" y="237"/>
                </a:cxn>
                <a:cxn ang="0">
                  <a:pos x="56" y="206"/>
                </a:cxn>
                <a:cxn ang="0">
                  <a:pos x="34" y="163"/>
                </a:cxn>
                <a:cxn ang="0">
                  <a:pos x="31" y="123"/>
                </a:cxn>
                <a:cxn ang="0">
                  <a:pos x="40" y="92"/>
                </a:cxn>
                <a:cxn ang="0">
                  <a:pos x="62" y="65"/>
                </a:cxn>
                <a:cxn ang="0">
                  <a:pos x="139" y="31"/>
                </a:cxn>
                <a:cxn ang="0">
                  <a:pos x="222" y="28"/>
                </a:cxn>
                <a:cxn ang="0">
                  <a:pos x="274" y="55"/>
                </a:cxn>
                <a:cxn ang="0">
                  <a:pos x="277" y="55"/>
                </a:cxn>
                <a:cxn ang="0">
                  <a:pos x="280" y="55"/>
                </a:cxn>
                <a:cxn ang="0">
                  <a:pos x="283" y="52"/>
                </a:cxn>
                <a:cxn ang="0">
                  <a:pos x="283" y="49"/>
                </a:cxn>
                <a:cxn ang="0">
                  <a:pos x="280" y="46"/>
                </a:cxn>
              </a:cxnLst>
              <a:rect l="0" t="0" r="r" b="b"/>
              <a:pathLst>
                <a:path w="369" h="299">
                  <a:moveTo>
                    <a:pt x="280" y="46"/>
                  </a:moveTo>
                  <a:lnTo>
                    <a:pt x="271" y="34"/>
                  </a:lnTo>
                  <a:lnTo>
                    <a:pt x="259" y="22"/>
                  </a:lnTo>
                  <a:lnTo>
                    <a:pt x="243" y="15"/>
                  </a:lnTo>
                  <a:lnTo>
                    <a:pt x="231" y="9"/>
                  </a:lnTo>
                  <a:lnTo>
                    <a:pt x="216" y="3"/>
                  </a:lnTo>
                  <a:lnTo>
                    <a:pt x="200" y="0"/>
                  </a:lnTo>
                  <a:lnTo>
                    <a:pt x="185" y="0"/>
                  </a:lnTo>
                  <a:lnTo>
                    <a:pt x="166" y="0"/>
                  </a:lnTo>
                  <a:lnTo>
                    <a:pt x="136" y="3"/>
                  </a:lnTo>
                  <a:lnTo>
                    <a:pt x="102" y="12"/>
                  </a:lnTo>
                  <a:lnTo>
                    <a:pt x="71" y="25"/>
                  </a:lnTo>
                  <a:lnTo>
                    <a:pt x="43" y="40"/>
                  </a:lnTo>
                  <a:lnTo>
                    <a:pt x="31" y="52"/>
                  </a:lnTo>
                  <a:lnTo>
                    <a:pt x="19" y="68"/>
                  </a:lnTo>
                  <a:lnTo>
                    <a:pt x="9" y="80"/>
                  </a:lnTo>
                  <a:lnTo>
                    <a:pt x="6" y="99"/>
                  </a:lnTo>
                  <a:lnTo>
                    <a:pt x="3" y="114"/>
                  </a:lnTo>
                  <a:lnTo>
                    <a:pt x="0" y="132"/>
                  </a:lnTo>
                  <a:lnTo>
                    <a:pt x="3" y="151"/>
                  </a:lnTo>
                  <a:lnTo>
                    <a:pt x="3" y="166"/>
                  </a:lnTo>
                  <a:lnTo>
                    <a:pt x="9" y="185"/>
                  </a:lnTo>
                  <a:lnTo>
                    <a:pt x="16" y="197"/>
                  </a:lnTo>
                  <a:lnTo>
                    <a:pt x="22" y="212"/>
                  </a:lnTo>
                  <a:lnTo>
                    <a:pt x="31" y="225"/>
                  </a:lnTo>
                  <a:lnTo>
                    <a:pt x="40" y="237"/>
                  </a:lnTo>
                  <a:lnTo>
                    <a:pt x="49" y="246"/>
                  </a:lnTo>
                  <a:lnTo>
                    <a:pt x="62" y="259"/>
                  </a:lnTo>
                  <a:lnTo>
                    <a:pt x="77" y="268"/>
                  </a:lnTo>
                  <a:lnTo>
                    <a:pt x="102" y="277"/>
                  </a:lnTo>
                  <a:lnTo>
                    <a:pt x="126" y="289"/>
                  </a:lnTo>
                  <a:lnTo>
                    <a:pt x="151" y="295"/>
                  </a:lnTo>
                  <a:lnTo>
                    <a:pt x="179" y="299"/>
                  </a:lnTo>
                  <a:lnTo>
                    <a:pt x="203" y="299"/>
                  </a:lnTo>
                  <a:lnTo>
                    <a:pt x="231" y="295"/>
                  </a:lnTo>
                  <a:lnTo>
                    <a:pt x="256" y="286"/>
                  </a:lnTo>
                  <a:lnTo>
                    <a:pt x="280" y="277"/>
                  </a:lnTo>
                  <a:lnTo>
                    <a:pt x="296" y="265"/>
                  </a:lnTo>
                  <a:lnTo>
                    <a:pt x="311" y="252"/>
                  </a:lnTo>
                  <a:lnTo>
                    <a:pt x="326" y="240"/>
                  </a:lnTo>
                  <a:lnTo>
                    <a:pt x="339" y="225"/>
                  </a:lnTo>
                  <a:lnTo>
                    <a:pt x="348" y="209"/>
                  </a:lnTo>
                  <a:lnTo>
                    <a:pt x="357" y="194"/>
                  </a:lnTo>
                  <a:lnTo>
                    <a:pt x="363" y="175"/>
                  </a:lnTo>
                  <a:lnTo>
                    <a:pt x="366" y="154"/>
                  </a:lnTo>
                  <a:lnTo>
                    <a:pt x="369" y="139"/>
                  </a:lnTo>
                  <a:lnTo>
                    <a:pt x="366" y="123"/>
                  </a:lnTo>
                  <a:lnTo>
                    <a:pt x="363" y="111"/>
                  </a:lnTo>
                  <a:lnTo>
                    <a:pt x="360" y="95"/>
                  </a:lnTo>
                  <a:lnTo>
                    <a:pt x="354" y="83"/>
                  </a:lnTo>
                  <a:lnTo>
                    <a:pt x="345" y="71"/>
                  </a:lnTo>
                  <a:lnTo>
                    <a:pt x="336" y="59"/>
                  </a:lnTo>
                  <a:lnTo>
                    <a:pt x="323" y="49"/>
                  </a:lnTo>
                  <a:lnTo>
                    <a:pt x="320" y="49"/>
                  </a:lnTo>
                  <a:lnTo>
                    <a:pt x="317" y="46"/>
                  </a:lnTo>
                  <a:lnTo>
                    <a:pt x="314" y="46"/>
                  </a:lnTo>
                  <a:lnTo>
                    <a:pt x="314" y="46"/>
                  </a:lnTo>
                  <a:lnTo>
                    <a:pt x="311" y="46"/>
                  </a:lnTo>
                  <a:lnTo>
                    <a:pt x="308" y="46"/>
                  </a:lnTo>
                  <a:lnTo>
                    <a:pt x="305" y="49"/>
                  </a:lnTo>
                  <a:lnTo>
                    <a:pt x="302" y="49"/>
                  </a:lnTo>
                  <a:lnTo>
                    <a:pt x="302" y="52"/>
                  </a:lnTo>
                  <a:lnTo>
                    <a:pt x="299" y="55"/>
                  </a:lnTo>
                  <a:lnTo>
                    <a:pt x="299" y="55"/>
                  </a:lnTo>
                  <a:lnTo>
                    <a:pt x="299" y="59"/>
                  </a:lnTo>
                  <a:lnTo>
                    <a:pt x="299" y="62"/>
                  </a:lnTo>
                  <a:lnTo>
                    <a:pt x="299" y="65"/>
                  </a:lnTo>
                  <a:lnTo>
                    <a:pt x="302" y="68"/>
                  </a:lnTo>
                  <a:lnTo>
                    <a:pt x="302" y="71"/>
                  </a:lnTo>
                  <a:lnTo>
                    <a:pt x="311" y="77"/>
                  </a:lnTo>
                  <a:lnTo>
                    <a:pt x="317" y="86"/>
                  </a:lnTo>
                  <a:lnTo>
                    <a:pt x="323" y="95"/>
                  </a:lnTo>
                  <a:lnTo>
                    <a:pt x="326" y="105"/>
                  </a:lnTo>
                  <a:lnTo>
                    <a:pt x="333" y="117"/>
                  </a:lnTo>
                  <a:lnTo>
                    <a:pt x="333" y="126"/>
                  </a:lnTo>
                  <a:lnTo>
                    <a:pt x="336" y="139"/>
                  </a:lnTo>
                  <a:lnTo>
                    <a:pt x="333" y="151"/>
                  </a:lnTo>
                  <a:lnTo>
                    <a:pt x="329" y="169"/>
                  </a:lnTo>
                  <a:lnTo>
                    <a:pt x="323" y="188"/>
                  </a:lnTo>
                  <a:lnTo>
                    <a:pt x="314" y="206"/>
                  </a:lnTo>
                  <a:lnTo>
                    <a:pt x="299" y="222"/>
                  </a:lnTo>
                  <a:lnTo>
                    <a:pt x="286" y="234"/>
                  </a:lnTo>
                  <a:lnTo>
                    <a:pt x="268" y="246"/>
                  </a:lnTo>
                  <a:lnTo>
                    <a:pt x="249" y="255"/>
                  </a:lnTo>
                  <a:lnTo>
                    <a:pt x="231" y="262"/>
                  </a:lnTo>
                  <a:lnTo>
                    <a:pt x="200" y="265"/>
                  </a:lnTo>
                  <a:lnTo>
                    <a:pt x="166" y="265"/>
                  </a:lnTo>
                  <a:lnTo>
                    <a:pt x="132" y="259"/>
                  </a:lnTo>
                  <a:lnTo>
                    <a:pt x="102" y="246"/>
                  </a:lnTo>
                  <a:lnTo>
                    <a:pt x="89" y="237"/>
                  </a:lnTo>
                  <a:lnTo>
                    <a:pt x="77" y="228"/>
                  </a:lnTo>
                  <a:lnTo>
                    <a:pt x="65" y="219"/>
                  </a:lnTo>
                  <a:lnTo>
                    <a:pt x="56" y="206"/>
                  </a:lnTo>
                  <a:lnTo>
                    <a:pt x="46" y="194"/>
                  </a:lnTo>
                  <a:lnTo>
                    <a:pt x="40" y="179"/>
                  </a:lnTo>
                  <a:lnTo>
                    <a:pt x="34" y="163"/>
                  </a:lnTo>
                  <a:lnTo>
                    <a:pt x="34" y="145"/>
                  </a:lnTo>
                  <a:lnTo>
                    <a:pt x="31" y="135"/>
                  </a:lnTo>
                  <a:lnTo>
                    <a:pt x="31" y="123"/>
                  </a:lnTo>
                  <a:lnTo>
                    <a:pt x="34" y="111"/>
                  </a:lnTo>
                  <a:lnTo>
                    <a:pt x="37" y="102"/>
                  </a:lnTo>
                  <a:lnTo>
                    <a:pt x="40" y="92"/>
                  </a:lnTo>
                  <a:lnTo>
                    <a:pt x="46" y="80"/>
                  </a:lnTo>
                  <a:lnTo>
                    <a:pt x="52" y="74"/>
                  </a:lnTo>
                  <a:lnTo>
                    <a:pt x="62" y="65"/>
                  </a:lnTo>
                  <a:lnTo>
                    <a:pt x="86" y="49"/>
                  </a:lnTo>
                  <a:lnTo>
                    <a:pt x="111" y="40"/>
                  </a:lnTo>
                  <a:lnTo>
                    <a:pt x="139" y="31"/>
                  </a:lnTo>
                  <a:lnTo>
                    <a:pt x="166" y="25"/>
                  </a:lnTo>
                  <a:lnTo>
                    <a:pt x="194" y="25"/>
                  </a:lnTo>
                  <a:lnTo>
                    <a:pt x="222" y="28"/>
                  </a:lnTo>
                  <a:lnTo>
                    <a:pt x="249" y="40"/>
                  </a:lnTo>
                  <a:lnTo>
                    <a:pt x="271" y="55"/>
                  </a:lnTo>
                  <a:lnTo>
                    <a:pt x="274" y="55"/>
                  </a:lnTo>
                  <a:lnTo>
                    <a:pt x="274" y="55"/>
                  </a:lnTo>
                  <a:lnTo>
                    <a:pt x="277" y="55"/>
                  </a:lnTo>
                  <a:lnTo>
                    <a:pt x="277" y="55"/>
                  </a:lnTo>
                  <a:lnTo>
                    <a:pt x="277" y="55"/>
                  </a:lnTo>
                  <a:lnTo>
                    <a:pt x="280" y="55"/>
                  </a:lnTo>
                  <a:lnTo>
                    <a:pt x="280" y="55"/>
                  </a:lnTo>
                  <a:lnTo>
                    <a:pt x="280" y="55"/>
                  </a:lnTo>
                  <a:lnTo>
                    <a:pt x="283" y="52"/>
                  </a:lnTo>
                  <a:lnTo>
                    <a:pt x="283" y="52"/>
                  </a:lnTo>
                  <a:lnTo>
                    <a:pt x="283" y="49"/>
                  </a:lnTo>
                  <a:lnTo>
                    <a:pt x="283" y="49"/>
                  </a:lnTo>
                  <a:lnTo>
                    <a:pt x="283" y="49"/>
                  </a:lnTo>
                  <a:lnTo>
                    <a:pt x="283" y="46"/>
                  </a:lnTo>
                  <a:lnTo>
                    <a:pt x="283" y="46"/>
                  </a:lnTo>
                  <a:lnTo>
                    <a:pt x="28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56" name="Freeform 72"/>
            <p:cNvSpPr>
              <a:spLocks/>
            </p:cNvSpPr>
            <p:nvPr/>
          </p:nvSpPr>
          <p:spPr bwMode="auto">
            <a:xfrm>
              <a:off x="3602" y="2938"/>
              <a:ext cx="136" cy="34"/>
            </a:xfrm>
            <a:custGeom>
              <a:avLst/>
              <a:gdLst/>
              <a:ahLst/>
              <a:cxnLst>
                <a:cxn ang="0">
                  <a:pos x="3" y="12"/>
                </a:cxn>
                <a:cxn ang="0">
                  <a:pos x="16" y="18"/>
                </a:cxn>
                <a:cxn ang="0">
                  <a:pos x="31" y="25"/>
                </a:cxn>
                <a:cxn ang="0">
                  <a:pos x="46" y="28"/>
                </a:cxn>
                <a:cxn ang="0">
                  <a:pos x="62" y="31"/>
                </a:cxn>
                <a:cxn ang="0">
                  <a:pos x="77" y="31"/>
                </a:cxn>
                <a:cxn ang="0">
                  <a:pos x="93" y="31"/>
                </a:cxn>
                <a:cxn ang="0">
                  <a:pos x="108" y="34"/>
                </a:cxn>
                <a:cxn ang="0">
                  <a:pos x="120" y="34"/>
                </a:cxn>
                <a:cxn ang="0">
                  <a:pos x="123" y="34"/>
                </a:cxn>
                <a:cxn ang="0">
                  <a:pos x="126" y="34"/>
                </a:cxn>
                <a:cxn ang="0">
                  <a:pos x="130" y="31"/>
                </a:cxn>
                <a:cxn ang="0">
                  <a:pos x="130" y="31"/>
                </a:cxn>
                <a:cxn ang="0">
                  <a:pos x="133" y="28"/>
                </a:cxn>
                <a:cxn ang="0">
                  <a:pos x="133" y="28"/>
                </a:cxn>
                <a:cxn ang="0">
                  <a:pos x="136" y="25"/>
                </a:cxn>
                <a:cxn ang="0">
                  <a:pos x="136" y="21"/>
                </a:cxn>
                <a:cxn ang="0">
                  <a:pos x="136" y="18"/>
                </a:cxn>
                <a:cxn ang="0">
                  <a:pos x="133" y="18"/>
                </a:cxn>
                <a:cxn ang="0">
                  <a:pos x="133" y="15"/>
                </a:cxn>
                <a:cxn ang="0">
                  <a:pos x="133" y="12"/>
                </a:cxn>
                <a:cxn ang="0">
                  <a:pos x="130" y="12"/>
                </a:cxn>
                <a:cxn ang="0">
                  <a:pos x="126" y="9"/>
                </a:cxn>
                <a:cxn ang="0">
                  <a:pos x="126" y="9"/>
                </a:cxn>
                <a:cxn ang="0">
                  <a:pos x="123" y="9"/>
                </a:cxn>
                <a:cxn ang="0">
                  <a:pos x="108" y="9"/>
                </a:cxn>
                <a:cxn ang="0">
                  <a:pos x="96" y="9"/>
                </a:cxn>
                <a:cxn ang="0">
                  <a:pos x="80" y="9"/>
                </a:cxn>
                <a:cxn ang="0">
                  <a:pos x="65" y="6"/>
                </a:cxn>
                <a:cxn ang="0">
                  <a:pos x="53" y="6"/>
                </a:cxn>
                <a:cxn ang="0">
                  <a:pos x="37" y="6"/>
                </a:cxn>
                <a:cxn ang="0">
                  <a:pos x="25" y="3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3" y="9"/>
                </a:cxn>
                <a:cxn ang="0">
                  <a:pos x="3" y="9"/>
                </a:cxn>
                <a:cxn ang="0">
                  <a:pos x="3" y="12"/>
                </a:cxn>
              </a:cxnLst>
              <a:rect l="0" t="0" r="r" b="b"/>
              <a:pathLst>
                <a:path w="136" h="34">
                  <a:moveTo>
                    <a:pt x="3" y="12"/>
                  </a:moveTo>
                  <a:lnTo>
                    <a:pt x="16" y="18"/>
                  </a:lnTo>
                  <a:lnTo>
                    <a:pt x="31" y="25"/>
                  </a:lnTo>
                  <a:lnTo>
                    <a:pt x="46" y="28"/>
                  </a:lnTo>
                  <a:lnTo>
                    <a:pt x="62" y="31"/>
                  </a:lnTo>
                  <a:lnTo>
                    <a:pt x="77" y="31"/>
                  </a:lnTo>
                  <a:lnTo>
                    <a:pt x="93" y="31"/>
                  </a:lnTo>
                  <a:lnTo>
                    <a:pt x="108" y="34"/>
                  </a:lnTo>
                  <a:lnTo>
                    <a:pt x="120" y="34"/>
                  </a:lnTo>
                  <a:lnTo>
                    <a:pt x="123" y="34"/>
                  </a:lnTo>
                  <a:lnTo>
                    <a:pt x="126" y="34"/>
                  </a:lnTo>
                  <a:lnTo>
                    <a:pt x="130" y="31"/>
                  </a:lnTo>
                  <a:lnTo>
                    <a:pt x="130" y="31"/>
                  </a:lnTo>
                  <a:lnTo>
                    <a:pt x="133" y="28"/>
                  </a:lnTo>
                  <a:lnTo>
                    <a:pt x="133" y="28"/>
                  </a:lnTo>
                  <a:lnTo>
                    <a:pt x="136" y="25"/>
                  </a:lnTo>
                  <a:lnTo>
                    <a:pt x="136" y="21"/>
                  </a:lnTo>
                  <a:lnTo>
                    <a:pt x="136" y="18"/>
                  </a:lnTo>
                  <a:lnTo>
                    <a:pt x="133" y="18"/>
                  </a:lnTo>
                  <a:lnTo>
                    <a:pt x="133" y="15"/>
                  </a:lnTo>
                  <a:lnTo>
                    <a:pt x="133" y="12"/>
                  </a:lnTo>
                  <a:lnTo>
                    <a:pt x="130" y="12"/>
                  </a:lnTo>
                  <a:lnTo>
                    <a:pt x="126" y="9"/>
                  </a:lnTo>
                  <a:lnTo>
                    <a:pt x="126" y="9"/>
                  </a:lnTo>
                  <a:lnTo>
                    <a:pt x="123" y="9"/>
                  </a:lnTo>
                  <a:lnTo>
                    <a:pt x="108" y="9"/>
                  </a:lnTo>
                  <a:lnTo>
                    <a:pt x="96" y="9"/>
                  </a:lnTo>
                  <a:lnTo>
                    <a:pt x="80" y="9"/>
                  </a:lnTo>
                  <a:lnTo>
                    <a:pt x="65" y="6"/>
                  </a:lnTo>
                  <a:lnTo>
                    <a:pt x="53" y="6"/>
                  </a:lnTo>
                  <a:lnTo>
                    <a:pt x="37" y="6"/>
                  </a:lnTo>
                  <a:lnTo>
                    <a:pt x="25" y="3"/>
                  </a:lnTo>
                  <a:lnTo>
                    <a:pt x="9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9"/>
                  </a:lnTo>
                  <a:lnTo>
                    <a:pt x="3" y="9"/>
                  </a:lnTo>
                  <a:lnTo>
                    <a:pt x="3" y="9"/>
                  </a:lnTo>
                  <a:lnTo>
                    <a:pt x="3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57" name="Freeform 73"/>
            <p:cNvSpPr>
              <a:spLocks/>
            </p:cNvSpPr>
            <p:nvPr/>
          </p:nvSpPr>
          <p:spPr bwMode="auto">
            <a:xfrm>
              <a:off x="3488" y="2799"/>
              <a:ext cx="536" cy="376"/>
            </a:xfrm>
            <a:custGeom>
              <a:avLst/>
              <a:gdLst/>
              <a:ahLst/>
              <a:cxnLst>
                <a:cxn ang="0">
                  <a:pos x="7" y="284"/>
                </a:cxn>
                <a:cxn ang="0">
                  <a:pos x="22" y="302"/>
                </a:cxn>
                <a:cxn ang="0">
                  <a:pos x="43" y="320"/>
                </a:cxn>
                <a:cxn ang="0">
                  <a:pos x="65" y="333"/>
                </a:cxn>
                <a:cxn ang="0">
                  <a:pos x="99" y="351"/>
                </a:cxn>
                <a:cxn ang="0">
                  <a:pos x="148" y="367"/>
                </a:cxn>
                <a:cxn ang="0">
                  <a:pos x="200" y="376"/>
                </a:cxn>
                <a:cxn ang="0">
                  <a:pos x="256" y="376"/>
                </a:cxn>
                <a:cxn ang="0">
                  <a:pos x="305" y="370"/>
                </a:cxn>
                <a:cxn ang="0">
                  <a:pos x="357" y="354"/>
                </a:cxn>
                <a:cxn ang="0">
                  <a:pos x="404" y="330"/>
                </a:cxn>
                <a:cxn ang="0">
                  <a:pos x="447" y="299"/>
                </a:cxn>
                <a:cxn ang="0">
                  <a:pos x="490" y="256"/>
                </a:cxn>
                <a:cxn ang="0">
                  <a:pos x="524" y="191"/>
                </a:cxn>
                <a:cxn ang="0">
                  <a:pos x="536" y="142"/>
                </a:cxn>
                <a:cxn ang="0">
                  <a:pos x="536" y="108"/>
                </a:cxn>
                <a:cxn ang="0">
                  <a:pos x="527" y="74"/>
                </a:cxn>
                <a:cxn ang="0">
                  <a:pos x="511" y="44"/>
                </a:cxn>
                <a:cxn ang="0">
                  <a:pos x="484" y="19"/>
                </a:cxn>
                <a:cxn ang="0">
                  <a:pos x="453" y="4"/>
                </a:cxn>
                <a:cxn ang="0">
                  <a:pos x="416" y="0"/>
                </a:cxn>
                <a:cxn ang="0">
                  <a:pos x="379" y="7"/>
                </a:cxn>
                <a:cxn ang="0">
                  <a:pos x="360" y="13"/>
                </a:cxn>
                <a:cxn ang="0">
                  <a:pos x="354" y="19"/>
                </a:cxn>
                <a:cxn ang="0">
                  <a:pos x="351" y="25"/>
                </a:cxn>
                <a:cxn ang="0">
                  <a:pos x="351" y="31"/>
                </a:cxn>
                <a:cxn ang="0">
                  <a:pos x="354" y="37"/>
                </a:cxn>
                <a:cxn ang="0">
                  <a:pos x="357" y="40"/>
                </a:cxn>
                <a:cxn ang="0">
                  <a:pos x="364" y="44"/>
                </a:cxn>
                <a:cxn ang="0">
                  <a:pos x="370" y="44"/>
                </a:cxn>
                <a:cxn ang="0">
                  <a:pos x="385" y="40"/>
                </a:cxn>
                <a:cxn ang="0">
                  <a:pos x="407" y="34"/>
                </a:cxn>
                <a:cxn ang="0">
                  <a:pos x="431" y="34"/>
                </a:cxn>
                <a:cxn ang="0">
                  <a:pos x="453" y="40"/>
                </a:cxn>
                <a:cxn ang="0">
                  <a:pos x="474" y="56"/>
                </a:cxn>
                <a:cxn ang="0">
                  <a:pos x="493" y="74"/>
                </a:cxn>
                <a:cxn ang="0">
                  <a:pos x="502" y="111"/>
                </a:cxn>
                <a:cxn ang="0">
                  <a:pos x="496" y="164"/>
                </a:cxn>
                <a:cxn ang="0">
                  <a:pos x="474" y="213"/>
                </a:cxn>
                <a:cxn ang="0">
                  <a:pos x="440" y="259"/>
                </a:cxn>
                <a:cxn ang="0">
                  <a:pos x="391" y="299"/>
                </a:cxn>
                <a:cxn ang="0">
                  <a:pos x="336" y="327"/>
                </a:cxn>
                <a:cxn ang="0">
                  <a:pos x="274" y="342"/>
                </a:cxn>
                <a:cxn ang="0">
                  <a:pos x="213" y="345"/>
                </a:cxn>
                <a:cxn ang="0">
                  <a:pos x="148" y="336"/>
                </a:cxn>
                <a:cxn ang="0">
                  <a:pos x="90" y="314"/>
                </a:cxn>
                <a:cxn ang="0">
                  <a:pos x="34" y="284"/>
                </a:cxn>
                <a:cxn ang="0">
                  <a:pos x="10" y="262"/>
                </a:cxn>
                <a:cxn ang="0">
                  <a:pos x="7" y="262"/>
                </a:cxn>
                <a:cxn ang="0">
                  <a:pos x="3" y="262"/>
                </a:cxn>
                <a:cxn ang="0">
                  <a:pos x="3" y="262"/>
                </a:cxn>
                <a:cxn ang="0">
                  <a:pos x="0" y="265"/>
                </a:cxn>
                <a:cxn ang="0">
                  <a:pos x="0" y="265"/>
                </a:cxn>
                <a:cxn ang="0">
                  <a:pos x="0" y="268"/>
                </a:cxn>
                <a:cxn ang="0">
                  <a:pos x="0" y="271"/>
                </a:cxn>
              </a:cxnLst>
              <a:rect l="0" t="0" r="r" b="b"/>
              <a:pathLst>
                <a:path w="536" h="376">
                  <a:moveTo>
                    <a:pt x="0" y="271"/>
                  </a:moveTo>
                  <a:lnTo>
                    <a:pt x="7" y="284"/>
                  </a:lnTo>
                  <a:lnTo>
                    <a:pt x="16" y="293"/>
                  </a:lnTo>
                  <a:lnTo>
                    <a:pt x="22" y="302"/>
                  </a:lnTo>
                  <a:lnTo>
                    <a:pt x="31" y="311"/>
                  </a:lnTo>
                  <a:lnTo>
                    <a:pt x="43" y="320"/>
                  </a:lnTo>
                  <a:lnTo>
                    <a:pt x="53" y="327"/>
                  </a:lnTo>
                  <a:lnTo>
                    <a:pt x="65" y="333"/>
                  </a:lnTo>
                  <a:lnTo>
                    <a:pt x="74" y="339"/>
                  </a:lnTo>
                  <a:lnTo>
                    <a:pt x="99" y="351"/>
                  </a:lnTo>
                  <a:lnTo>
                    <a:pt x="123" y="360"/>
                  </a:lnTo>
                  <a:lnTo>
                    <a:pt x="148" y="367"/>
                  </a:lnTo>
                  <a:lnTo>
                    <a:pt x="176" y="373"/>
                  </a:lnTo>
                  <a:lnTo>
                    <a:pt x="200" y="376"/>
                  </a:lnTo>
                  <a:lnTo>
                    <a:pt x="228" y="376"/>
                  </a:lnTo>
                  <a:lnTo>
                    <a:pt x="256" y="376"/>
                  </a:lnTo>
                  <a:lnTo>
                    <a:pt x="280" y="373"/>
                  </a:lnTo>
                  <a:lnTo>
                    <a:pt x="305" y="370"/>
                  </a:lnTo>
                  <a:lnTo>
                    <a:pt x="333" y="360"/>
                  </a:lnTo>
                  <a:lnTo>
                    <a:pt x="357" y="354"/>
                  </a:lnTo>
                  <a:lnTo>
                    <a:pt x="382" y="342"/>
                  </a:lnTo>
                  <a:lnTo>
                    <a:pt x="404" y="330"/>
                  </a:lnTo>
                  <a:lnTo>
                    <a:pt x="425" y="314"/>
                  </a:lnTo>
                  <a:lnTo>
                    <a:pt x="447" y="299"/>
                  </a:lnTo>
                  <a:lnTo>
                    <a:pt x="468" y="280"/>
                  </a:lnTo>
                  <a:lnTo>
                    <a:pt x="490" y="256"/>
                  </a:lnTo>
                  <a:lnTo>
                    <a:pt x="508" y="225"/>
                  </a:lnTo>
                  <a:lnTo>
                    <a:pt x="524" y="191"/>
                  </a:lnTo>
                  <a:lnTo>
                    <a:pt x="533" y="157"/>
                  </a:lnTo>
                  <a:lnTo>
                    <a:pt x="536" y="142"/>
                  </a:lnTo>
                  <a:lnTo>
                    <a:pt x="536" y="124"/>
                  </a:lnTo>
                  <a:lnTo>
                    <a:pt x="536" y="108"/>
                  </a:lnTo>
                  <a:lnTo>
                    <a:pt x="533" y="90"/>
                  </a:lnTo>
                  <a:lnTo>
                    <a:pt x="527" y="74"/>
                  </a:lnTo>
                  <a:lnTo>
                    <a:pt x="520" y="59"/>
                  </a:lnTo>
                  <a:lnTo>
                    <a:pt x="511" y="44"/>
                  </a:lnTo>
                  <a:lnTo>
                    <a:pt x="499" y="28"/>
                  </a:lnTo>
                  <a:lnTo>
                    <a:pt x="484" y="19"/>
                  </a:lnTo>
                  <a:lnTo>
                    <a:pt x="468" y="10"/>
                  </a:lnTo>
                  <a:lnTo>
                    <a:pt x="453" y="4"/>
                  </a:lnTo>
                  <a:lnTo>
                    <a:pt x="434" y="0"/>
                  </a:lnTo>
                  <a:lnTo>
                    <a:pt x="416" y="0"/>
                  </a:lnTo>
                  <a:lnTo>
                    <a:pt x="397" y="4"/>
                  </a:lnTo>
                  <a:lnTo>
                    <a:pt x="379" y="7"/>
                  </a:lnTo>
                  <a:lnTo>
                    <a:pt x="364" y="13"/>
                  </a:lnTo>
                  <a:lnTo>
                    <a:pt x="360" y="13"/>
                  </a:lnTo>
                  <a:lnTo>
                    <a:pt x="357" y="16"/>
                  </a:lnTo>
                  <a:lnTo>
                    <a:pt x="354" y="19"/>
                  </a:lnTo>
                  <a:lnTo>
                    <a:pt x="354" y="22"/>
                  </a:lnTo>
                  <a:lnTo>
                    <a:pt x="351" y="25"/>
                  </a:lnTo>
                  <a:lnTo>
                    <a:pt x="351" y="28"/>
                  </a:lnTo>
                  <a:lnTo>
                    <a:pt x="351" y="31"/>
                  </a:lnTo>
                  <a:lnTo>
                    <a:pt x="351" y="34"/>
                  </a:lnTo>
                  <a:lnTo>
                    <a:pt x="354" y="37"/>
                  </a:lnTo>
                  <a:lnTo>
                    <a:pt x="354" y="40"/>
                  </a:lnTo>
                  <a:lnTo>
                    <a:pt x="357" y="40"/>
                  </a:lnTo>
                  <a:lnTo>
                    <a:pt x="360" y="44"/>
                  </a:lnTo>
                  <a:lnTo>
                    <a:pt x="364" y="44"/>
                  </a:lnTo>
                  <a:lnTo>
                    <a:pt x="367" y="44"/>
                  </a:lnTo>
                  <a:lnTo>
                    <a:pt x="370" y="44"/>
                  </a:lnTo>
                  <a:lnTo>
                    <a:pt x="373" y="44"/>
                  </a:lnTo>
                  <a:lnTo>
                    <a:pt x="385" y="40"/>
                  </a:lnTo>
                  <a:lnTo>
                    <a:pt x="397" y="37"/>
                  </a:lnTo>
                  <a:lnTo>
                    <a:pt x="407" y="34"/>
                  </a:lnTo>
                  <a:lnTo>
                    <a:pt x="419" y="34"/>
                  </a:lnTo>
                  <a:lnTo>
                    <a:pt x="431" y="34"/>
                  </a:lnTo>
                  <a:lnTo>
                    <a:pt x="444" y="37"/>
                  </a:lnTo>
                  <a:lnTo>
                    <a:pt x="453" y="40"/>
                  </a:lnTo>
                  <a:lnTo>
                    <a:pt x="462" y="47"/>
                  </a:lnTo>
                  <a:lnTo>
                    <a:pt x="474" y="56"/>
                  </a:lnTo>
                  <a:lnTo>
                    <a:pt x="484" y="65"/>
                  </a:lnTo>
                  <a:lnTo>
                    <a:pt x="493" y="74"/>
                  </a:lnTo>
                  <a:lnTo>
                    <a:pt x="496" y="87"/>
                  </a:lnTo>
                  <a:lnTo>
                    <a:pt x="502" y="111"/>
                  </a:lnTo>
                  <a:lnTo>
                    <a:pt x="502" y="136"/>
                  </a:lnTo>
                  <a:lnTo>
                    <a:pt x="496" y="164"/>
                  </a:lnTo>
                  <a:lnTo>
                    <a:pt x="487" y="188"/>
                  </a:lnTo>
                  <a:lnTo>
                    <a:pt x="474" y="213"/>
                  </a:lnTo>
                  <a:lnTo>
                    <a:pt x="462" y="234"/>
                  </a:lnTo>
                  <a:lnTo>
                    <a:pt x="440" y="259"/>
                  </a:lnTo>
                  <a:lnTo>
                    <a:pt x="416" y="280"/>
                  </a:lnTo>
                  <a:lnTo>
                    <a:pt x="391" y="299"/>
                  </a:lnTo>
                  <a:lnTo>
                    <a:pt x="364" y="314"/>
                  </a:lnTo>
                  <a:lnTo>
                    <a:pt x="336" y="327"/>
                  </a:lnTo>
                  <a:lnTo>
                    <a:pt x="305" y="336"/>
                  </a:lnTo>
                  <a:lnTo>
                    <a:pt x="274" y="342"/>
                  </a:lnTo>
                  <a:lnTo>
                    <a:pt x="244" y="345"/>
                  </a:lnTo>
                  <a:lnTo>
                    <a:pt x="213" y="345"/>
                  </a:lnTo>
                  <a:lnTo>
                    <a:pt x="179" y="342"/>
                  </a:lnTo>
                  <a:lnTo>
                    <a:pt x="148" y="336"/>
                  </a:lnTo>
                  <a:lnTo>
                    <a:pt x="117" y="327"/>
                  </a:lnTo>
                  <a:lnTo>
                    <a:pt x="90" y="314"/>
                  </a:lnTo>
                  <a:lnTo>
                    <a:pt x="62" y="302"/>
                  </a:lnTo>
                  <a:lnTo>
                    <a:pt x="34" y="284"/>
                  </a:lnTo>
                  <a:lnTo>
                    <a:pt x="10" y="265"/>
                  </a:lnTo>
                  <a:lnTo>
                    <a:pt x="10" y="262"/>
                  </a:lnTo>
                  <a:lnTo>
                    <a:pt x="10" y="262"/>
                  </a:lnTo>
                  <a:lnTo>
                    <a:pt x="7" y="262"/>
                  </a:lnTo>
                  <a:lnTo>
                    <a:pt x="7" y="262"/>
                  </a:lnTo>
                  <a:lnTo>
                    <a:pt x="3" y="262"/>
                  </a:lnTo>
                  <a:lnTo>
                    <a:pt x="3" y="262"/>
                  </a:lnTo>
                  <a:lnTo>
                    <a:pt x="3" y="262"/>
                  </a:lnTo>
                  <a:lnTo>
                    <a:pt x="0" y="262"/>
                  </a:lnTo>
                  <a:lnTo>
                    <a:pt x="0" y="265"/>
                  </a:lnTo>
                  <a:lnTo>
                    <a:pt x="0" y="265"/>
                  </a:lnTo>
                  <a:lnTo>
                    <a:pt x="0" y="265"/>
                  </a:lnTo>
                  <a:lnTo>
                    <a:pt x="0" y="268"/>
                  </a:lnTo>
                  <a:lnTo>
                    <a:pt x="0" y="268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0" y="2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58" name="Freeform 74"/>
            <p:cNvSpPr>
              <a:spLocks/>
            </p:cNvSpPr>
            <p:nvPr/>
          </p:nvSpPr>
          <p:spPr bwMode="auto">
            <a:xfrm>
              <a:off x="4809" y="2316"/>
              <a:ext cx="178" cy="151"/>
            </a:xfrm>
            <a:custGeom>
              <a:avLst/>
              <a:gdLst/>
              <a:ahLst/>
              <a:cxnLst>
                <a:cxn ang="0">
                  <a:pos x="58" y="133"/>
                </a:cxn>
                <a:cxn ang="0">
                  <a:pos x="40" y="117"/>
                </a:cxn>
                <a:cxn ang="0">
                  <a:pos x="27" y="99"/>
                </a:cxn>
                <a:cxn ang="0">
                  <a:pos x="27" y="74"/>
                </a:cxn>
                <a:cxn ang="0">
                  <a:pos x="43" y="56"/>
                </a:cxn>
                <a:cxn ang="0">
                  <a:pos x="70" y="40"/>
                </a:cxn>
                <a:cxn ang="0">
                  <a:pos x="101" y="34"/>
                </a:cxn>
                <a:cxn ang="0">
                  <a:pos x="129" y="40"/>
                </a:cxn>
                <a:cxn ang="0">
                  <a:pos x="147" y="65"/>
                </a:cxn>
                <a:cxn ang="0">
                  <a:pos x="141" y="87"/>
                </a:cxn>
                <a:cxn ang="0">
                  <a:pos x="129" y="105"/>
                </a:cxn>
                <a:cxn ang="0">
                  <a:pos x="107" y="120"/>
                </a:cxn>
                <a:cxn ang="0">
                  <a:pos x="92" y="127"/>
                </a:cxn>
                <a:cxn ang="0">
                  <a:pos x="89" y="130"/>
                </a:cxn>
                <a:cxn ang="0">
                  <a:pos x="86" y="136"/>
                </a:cxn>
                <a:cxn ang="0">
                  <a:pos x="89" y="142"/>
                </a:cxn>
                <a:cxn ang="0">
                  <a:pos x="89" y="145"/>
                </a:cxn>
                <a:cxn ang="0">
                  <a:pos x="95" y="148"/>
                </a:cxn>
                <a:cxn ang="0">
                  <a:pos x="98" y="151"/>
                </a:cxn>
                <a:cxn ang="0">
                  <a:pos x="104" y="151"/>
                </a:cxn>
                <a:cxn ang="0">
                  <a:pos x="126" y="145"/>
                </a:cxn>
                <a:cxn ang="0">
                  <a:pos x="160" y="120"/>
                </a:cxn>
                <a:cxn ang="0">
                  <a:pos x="175" y="87"/>
                </a:cxn>
                <a:cxn ang="0">
                  <a:pos x="175" y="50"/>
                </a:cxn>
                <a:cxn ang="0">
                  <a:pos x="157" y="22"/>
                </a:cxn>
                <a:cxn ang="0">
                  <a:pos x="138" y="10"/>
                </a:cxn>
                <a:cxn ang="0">
                  <a:pos x="107" y="0"/>
                </a:cxn>
                <a:cxn ang="0">
                  <a:pos x="67" y="7"/>
                </a:cxn>
                <a:cxn ang="0">
                  <a:pos x="27" y="28"/>
                </a:cxn>
                <a:cxn ang="0">
                  <a:pos x="6" y="50"/>
                </a:cxn>
                <a:cxn ang="0">
                  <a:pos x="0" y="65"/>
                </a:cxn>
                <a:cxn ang="0">
                  <a:pos x="0" y="80"/>
                </a:cxn>
                <a:cxn ang="0">
                  <a:pos x="3" y="99"/>
                </a:cxn>
                <a:cxn ang="0">
                  <a:pos x="9" y="114"/>
                </a:cxn>
                <a:cxn ang="0">
                  <a:pos x="21" y="130"/>
                </a:cxn>
                <a:cxn ang="0">
                  <a:pos x="37" y="142"/>
                </a:cxn>
                <a:cxn ang="0">
                  <a:pos x="55" y="148"/>
                </a:cxn>
                <a:cxn ang="0">
                  <a:pos x="64" y="151"/>
                </a:cxn>
                <a:cxn ang="0">
                  <a:pos x="67" y="151"/>
                </a:cxn>
                <a:cxn ang="0">
                  <a:pos x="70" y="148"/>
                </a:cxn>
                <a:cxn ang="0">
                  <a:pos x="70" y="148"/>
                </a:cxn>
                <a:cxn ang="0">
                  <a:pos x="74" y="145"/>
                </a:cxn>
                <a:cxn ang="0">
                  <a:pos x="74" y="142"/>
                </a:cxn>
                <a:cxn ang="0">
                  <a:pos x="70" y="139"/>
                </a:cxn>
                <a:cxn ang="0">
                  <a:pos x="67" y="139"/>
                </a:cxn>
              </a:cxnLst>
              <a:rect l="0" t="0" r="r" b="b"/>
              <a:pathLst>
                <a:path w="178" h="151">
                  <a:moveTo>
                    <a:pt x="67" y="139"/>
                  </a:moveTo>
                  <a:lnTo>
                    <a:pt x="58" y="133"/>
                  </a:lnTo>
                  <a:lnTo>
                    <a:pt x="49" y="127"/>
                  </a:lnTo>
                  <a:lnTo>
                    <a:pt x="40" y="117"/>
                  </a:lnTo>
                  <a:lnTo>
                    <a:pt x="34" y="108"/>
                  </a:lnTo>
                  <a:lnTo>
                    <a:pt x="27" y="99"/>
                  </a:lnTo>
                  <a:lnTo>
                    <a:pt x="27" y="87"/>
                  </a:lnTo>
                  <a:lnTo>
                    <a:pt x="27" y="74"/>
                  </a:lnTo>
                  <a:lnTo>
                    <a:pt x="30" y="62"/>
                  </a:lnTo>
                  <a:lnTo>
                    <a:pt x="43" y="56"/>
                  </a:lnTo>
                  <a:lnTo>
                    <a:pt x="55" y="47"/>
                  </a:lnTo>
                  <a:lnTo>
                    <a:pt x="70" y="40"/>
                  </a:lnTo>
                  <a:lnTo>
                    <a:pt x="86" y="34"/>
                  </a:lnTo>
                  <a:lnTo>
                    <a:pt x="101" y="34"/>
                  </a:lnTo>
                  <a:lnTo>
                    <a:pt x="117" y="34"/>
                  </a:lnTo>
                  <a:lnTo>
                    <a:pt x="129" y="40"/>
                  </a:lnTo>
                  <a:lnTo>
                    <a:pt x="141" y="50"/>
                  </a:lnTo>
                  <a:lnTo>
                    <a:pt x="147" y="65"/>
                  </a:lnTo>
                  <a:lnTo>
                    <a:pt x="144" y="77"/>
                  </a:lnTo>
                  <a:lnTo>
                    <a:pt x="141" y="87"/>
                  </a:lnTo>
                  <a:lnTo>
                    <a:pt x="135" y="96"/>
                  </a:lnTo>
                  <a:lnTo>
                    <a:pt x="129" y="105"/>
                  </a:lnTo>
                  <a:lnTo>
                    <a:pt x="120" y="114"/>
                  </a:lnTo>
                  <a:lnTo>
                    <a:pt x="107" y="120"/>
                  </a:lnTo>
                  <a:lnTo>
                    <a:pt x="95" y="123"/>
                  </a:lnTo>
                  <a:lnTo>
                    <a:pt x="92" y="127"/>
                  </a:lnTo>
                  <a:lnTo>
                    <a:pt x="92" y="130"/>
                  </a:lnTo>
                  <a:lnTo>
                    <a:pt x="89" y="130"/>
                  </a:lnTo>
                  <a:lnTo>
                    <a:pt x="89" y="133"/>
                  </a:lnTo>
                  <a:lnTo>
                    <a:pt x="86" y="136"/>
                  </a:lnTo>
                  <a:lnTo>
                    <a:pt x="86" y="139"/>
                  </a:lnTo>
                  <a:lnTo>
                    <a:pt x="89" y="142"/>
                  </a:lnTo>
                  <a:lnTo>
                    <a:pt x="89" y="142"/>
                  </a:lnTo>
                  <a:lnTo>
                    <a:pt x="89" y="145"/>
                  </a:lnTo>
                  <a:lnTo>
                    <a:pt x="92" y="148"/>
                  </a:lnTo>
                  <a:lnTo>
                    <a:pt x="95" y="148"/>
                  </a:lnTo>
                  <a:lnTo>
                    <a:pt x="95" y="151"/>
                  </a:lnTo>
                  <a:lnTo>
                    <a:pt x="98" y="151"/>
                  </a:lnTo>
                  <a:lnTo>
                    <a:pt x="101" y="151"/>
                  </a:lnTo>
                  <a:lnTo>
                    <a:pt x="104" y="151"/>
                  </a:lnTo>
                  <a:lnTo>
                    <a:pt x="107" y="151"/>
                  </a:lnTo>
                  <a:lnTo>
                    <a:pt x="126" y="145"/>
                  </a:lnTo>
                  <a:lnTo>
                    <a:pt x="144" y="136"/>
                  </a:lnTo>
                  <a:lnTo>
                    <a:pt x="160" y="120"/>
                  </a:lnTo>
                  <a:lnTo>
                    <a:pt x="169" y="105"/>
                  </a:lnTo>
                  <a:lnTo>
                    <a:pt x="175" y="87"/>
                  </a:lnTo>
                  <a:lnTo>
                    <a:pt x="178" y="68"/>
                  </a:lnTo>
                  <a:lnTo>
                    <a:pt x="175" y="50"/>
                  </a:lnTo>
                  <a:lnTo>
                    <a:pt x="163" y="28"/>
                  </a:lnTo>
                  <a:lnTo>
                    <a:pt x="157" y="22"/>
                  </a:lnTo>
                  <a:lnTo>
                    <a:pt x="147" y="16"/>
                  </a:lnTo>
                  <a:lnTo>
                    <a:pt x="138" y="10"/>
                  </a:lnTo>
                  <a:lnTo>
                    <a:pt x="129" y="7"/>
                  </a:lnTo>
                  <a:lnTo>
                    <a:pt x="107" y="0"/>
                  </a:lnTo>
                  <a:lnTo>
                    <a:pt x="86" y="3"/>
                  </a:lnTo>
                  <a:lnTo>
                    <a:pt x="67" y="7"/>
                  </a:lnTo>
                  <a:lnTo>
                    <a:pt x="46" y="16"/>
                  </a:lnTo>
                  <a:lnTo>
                    <a:pt x="27" y="28"/>
                  </a:lnTo>
                  <a:lnTo>
                    <a:pt x="12" y="43"/>
                  </a:lnTo>
                  <a:lnTo>
                    <a:pt x="6" y="50"/>
                  </a:lnTo>
                  <a:lnTo>
                    <a:pt x="3" y="56"/>
                  </a:lnTo>
                  <a:lnTo>
                    <a:pt x="0" y="65"/>
                  </a:lnTo>
                  <a:lnTo>
                    <a:pt x="0" y="74"/>
                  </a:lnTo>
                  <a:lnTo>
                    <a:pt x="0" y="80"/>
                  </a:lnTo>
                  <a:lnTo>
                    <a:pt x="0" y="90"/>
                  </a:lnTo>
                  <a:lnTo>
                    <a:pt x="3" y="99"/>
                  </a:lnTo>
                  <a:lnTo>
                    <a:pt x="6" y="108"/>
                  </a:lnTo>
                  <a:lnTo>
                    <a:pt x="9" y="114"/>
                  </a:lnTo>
                  <a:lnTo>
                    <a:pt x="15" y="123"/>
                  </a:lnTo>
                  <a:lnTo>
                    <a:pt x="21" y="130"/>
                  </a:lnTo>
                  <a:lnTo>
                    <a:pt x="30" y="136"/>
                  </a:lnTo>
                  <a:lnTo>
                    <a:pt x="37" y="142"/>
                  </a:lnTo>
                  <a:lnTo>
                    <a:pt x="46" y="145"/>
                  </a:lnTo>
                  <a:lnTo>
                    <a:pt x="55" y="148"/>
                  </a:lnTo>
                  <a:lnTo>
                    <a:pt x="64" y="151"/>
                  </a:lnTo>
                  <a:lnTo>
                    <a:pt x="64" y="151"/>
                  </a:lnTo>
                  <a:lnTo>
                    <a:pt x="67" y="151"/>
                  </a:lnTo>
                  <a:lnTo>
                    <a:pt x="67" y="151"/>
                  </a:lnTo>
                  <a:lnTo>
                    <a:pt x="70" y="151"/>
                  </a:lnTo>
                  <a:lnTo>
                    <a:pt x="70" y="148"/>
                  </a:lnTo>
                  <a:lnTo>
                    <a:pt x="70" y="148"/>
                  </a:lnTo>
                  <a:lnTo>
                    <a:pt x="70" y="148"/>
                  </a:lnTo>
                  <a:lnTo>
                    <a:pt x="74" y="145"/>
                  </a:lnTo>
                  <a:lnTo>
                    <a:pt x="74" y="145"/>
                  </a:lnTo>
                  <a:lnTo>
                    <a:pt x="74" y="142"/>
                  </a:lnTo>
                  <a:lnTo>
                    <a:pt x="74" y="142"/>
                  </a:lnTo>
                  <a:lnTo>
                    <a:pt x="70" y="142"/>
                  </a:lnTo>
                  <a:lnTo>
                    <a:pt x="70" y="139"/>
                  </a:lnTo>
                  <a:lnTo>
                    <a:pt x="70" y="139"/>
                  </a:lnTo>
                  <a:lnTo>
                    <a:pt x="67" y="139"/>
                  </a:lnTo>
                  <a:lnTo>
                    <a:pt x="67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59" name="Freeform 75"/>
            <p:cNvSpPr>
              <a:spLocks/>
            </p:cNvSpPr>
            <p:nvPr/>
          </p:nvSpPr>
          <p:spPr bwMode="auto">
            <a:xfrm>
              <a:off x="4963" y="2261"/>
              <a:ext cx="89" cy="74"/>
            </a:xfrm>
            <a:custGeom>
              <a:avLst/>
              <a:gdLst/>
              <a:ahLst/>
              <a:cxnLst>
                <a:cxn ang="0">
                  <a:pos x="9" y="74"/>
                </a:cxn>
                <a:cxn ang="0">
                  <a:pos x="21" y="71"/>
                </a:cxn>
                <a:cxn ang="0">
                  <a:pos x="30" y="68"/>
                </a:cxn>
                <a:cxn ang="0">
                  <a:pos x="43" y="62"/>
                </a:cxn>
                <a:cxn ang="0">
                  <a:pos x="52" y="55"/>
                </a:cxn>
                <a:cxn ang="0">
                  <a:pos x="61" y="46"/>
                </a:cxn>
                <a:cxn ang="0">
                  <a:pos x="70" y="37"/>
                </a:cxn>
                <a:cxn ang="0">
                  <a:pos x="80" y="28"/>
                </a:cxn>
                <a:cxn ang="0">
                  <a:pos x="86" y="18"/>
                </a:cxn>
                <a:cxn ang="0">
                  <a:pos x="89" y="15"/>
                </a:cxn>
                <a:cxn ang="0">
                  <a:pos x="89" y="15"/>
                </a:cxn>
                <a:cxn ang="0">
                  <a:pos x="89" y="12"/>
                </a:cxn>
                <a:cxn ang="0">
                  <a:pos x="89" y="9"/>
                </a:cxn>
                <a:cxn ang="0">
                  <a:pos x="89" y="9"/>
                </a:cxn>
                <a:cxn ang="0">
                  <a:pos x="89" y="6"/>
                </a:cxn>
                <a:cxn ang="0">
                  <a:pos x="86" y="6"/>
                </a:cxn>
                <a:cxn ang="0">
                  <a:pos x="86" y="3"/>
                </a:cxn>
                <a:cxn ang="0">
                  <a:pos x="83" y="3"/>
                </a:cxn>
                <a:cxn ang="0">
                  <a:pos x="83" y="3"/>
                </a:cxn>
                <a:cxn ang="0">
                  <a:pos x="80" y="0"/>
                </a:cxn>
                <a:cxn ang="0">
                  <a:pos x="80" y="0"/>
                </a:cxn>
                <a:cxn ang="0">
                  <a:pos x="77" y="3"/>
                </a:cxn>
                <a:cxn ang="0">
                  <a:pos x="77" y="3"/>
                </a:cxn>
                <a:cxn ang="0">
                  <a:pos x="73" y="3"/>
                </a:cxn>
                <a:cxn ang="0">
                  <a:pos x="70" y="6"/>
                </a:cxn>
                <a:cxn ang="0">
                  <a:pos x="64" y="12"/>
                </a:cxn>
                <a:cxn ang="0">
                  <a:pos x="55" y="22"/>
                </a:cxn>
                <a:cxn ang="0">
                  <a:pos x="49" y="28"/>
                </a:cxn>
                <a:cxn ang="0">
                  <a:pos x="40" y="34"/>
                </a:cxn>
                <a:cxn ang="0">
                  <a:pos x="33" y="43"/>
                </a:cxn>
                <a:cxn ang="0">
                  <a:pos x="24" y="49"/>
                </a:cxn>
                <a:cxn ang="0">
                  <a:pos x="15" y="55"/>
                </a:cxn>
                <a:cxn ang="0">
                  <a:pos x="6" y="62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0" y="62"/>
                </a:cxn>
                <a:cxn ang="0">
                  <a:pos x="0" y="65"/>
                </a:cxn>
                <a:cxn ang="0">
                  <a:pos x="0" y="65"/>
                </a:cxn>
                <a:cxn ang="0">
                  <a:pos x="0" y="65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71"/>
                </a:cxn>
                <a:cxn ang="0">
                  <a:pos x="0" y="71"/>
                </a:cxn>
                <a:cxn ang="0">
                  <a:pos x="3" y="71"/>
                </a:cxn>
                <a:cxn ang="0">
                  <a:pos x="3" y="71"/>
                </a:cxn>
                <a:cxn ang="0">
                  <a:pos x="3" y="74"/>
                </a:cxn>
                <a:cxn ang="0">
                  <a:pos x="6" y="74"/>
                </a:cxn>
                <a:cxn ang="0">
                  <a:pos x="6" y="74"/>
                </a:cxn>
                <a:cxn ang="0">
                  <a:pos x="9" y="74"/>
                </a:cxn>
              </a:cxnLst>
              <a:rect l="0" t="0" r="r" b="b"/>
              <a:pathLst>
                <a:path w="89" h="74">
                  <a:moveTo>
                    <a:pt x="9" y="74"/>
                  </a:moveTo>
                  <a:lnTo>
                    <a:pt x="21" y="71"/>
                  </a:lnTo>
                  <a:lnTo>
                    <a:pt x="30" y="68"/>
                  </a:lnTo>
                  <a:lnTo>
                    <a:pt x="43" y="62"/>
                  </a:lnTo>
                  <a:lnTo>
                    <a:pt x="52" y="55"/>
                  </a:lnTo>
                  <a:lnTo>
                    <a:pt x="61" y="46"/>
                  </a:lnTo>
                  <a:lnTo>
                    <a:pt x="70" y="37"/>
                  </a:lnTo>
                  <a:lnTo>
                    <a:pt x="80" y="28"/>
                  </a:lnTo>
                  <a:lnTo>
                    <a:pt x="86" y="18"/>
                  </a:lnTo>
                  <a:lnTo>
                    <a:pt x="89" y="15"/>
                  </a:lnTo>
                  <a:lnTo>
                    <a:pt x="89" y="15"/>
                  </a:lnTo>
                  <a:lnTo>
                    <a:pt x="89" y="12"/>
                  </a:lnTo>
                  <a:lnTo>
                    <a:pt x="89" y="9"/>
                  </a:lnTo>
                  <a:lnTo>
                    <a:pt x="89" y="9"/>
                  </a:lnTo>
                  <a:lnTo>
                    <a:pt x="89" y="6"/>
                  </a:lnTo>
                  <a:lnTo>
                    <a:pt x="86" y="6"/>
                  </a:lnTo>
                  <a:lnTo>
                    <a:pt x="86" y="3"/>
                  </a:lnTo>
                  <a:lnTo>
                    <a:pt x="83" y="3"/>
                  </a:lnTo>
                  <a:lnTo>
                    <a:pt x="83" y="3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77" y="3"/>
                  </a:lnTo>
                  <a:lnTo>
                    <a:pt x="77" y="3"/>
                  </a:lnTo>
                  <a:lnTo>
                    <a:pt x="73" y="3"/>
                  </a:lnTo>
                  <a:lnTo>
                    <a:pt x="70" y="6"/>
                  </a:lnTo>
                  <a:lnTo>
                    <a:pt x="64" y="12"/>
                  </a:lnTo>
                  <a:lnTo>
                    <a:pt x="55" y="22"/>
                  </a:lnTo>
                  <a:lnTo>
                    <a:pt x="49" y="28"/>
                  </a:lnTo>
                  <a:lnTo>
                    <a:pt x="40" y="34"/>
                  </a:lnTo>
                  <a:lnTo>
                    <a:pt x="33" y="43"/>
                  </a:lnTo>
                  <a:lnTo>
                    <a:pt x="24" y="49"/>
                  </a:lnTo>
                  <a:lnTo>
                    <a:pt x="15" y="55"/>
                  </a:lnTo>
                  <a:lnTo>
                    <a:pt x="6" y="62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0" y="62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3" y="71"/>
                  </a:lnTo>
                  <a:lnTo>
                    <a:pt x="3" y="71"/>
                  </a:lnTo>
                  <a:lnTo>
                    <a:pt x="3" y="74"/>
                  </a:lnTo>
                  <a:lnTo>
                    <a:pt x="6" y="74"/>
                  </a:lnTo>
                  <a:lnTo>
                    <a:pt x="6" y="74"/>
                  </a:lnTo>
                  <a:lnTo>
                    <a:pt x="9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60" name="Freeform 76"/>
            <p:cNvSpPr>
              <a:spLocks/>
            </p:cNvSpPr>
            <p:nvPr/>
          </p:nvSpPr>
          <p:spPr bwMode="auto">
            <a:xfrm>
              <a:off x="4916" y="2116"/>
              <a:ext cx="296" cy="197"/>
            </a:xfrm>
            <a:custGeom>
              <a:avLst/>
              <a:gdLst/>
              <a:ahLst/>
              <a:cxnLst>
                <a:cxn ang="0">
                  <a:pos x="19" y="167"/>
                </a:cxn>
                <a:cxn ang="0">
                  <a:pos x="40" y="117"/>
                </a:cxn>
                <a:cxn ang="0">
                  <a:pos x="74" y="80"/>
                </a:cxn>
                <a:cxn ang="0">
                  <a:pos x="117" y="50"/>
                </a:cxn>
                <a:cxn ang="0">
                  <a:pos x="157" y="34"/>
                </a:cxn>
                <a:cxn ang="0">
                  <a:pos x="185" y="31"/>
                </a:cxn>
                <a:cxn ang="0">
                  <a:pos x="216" y="28"/>
                </a:cxn>
                <a:cxn ang="0">
                  <a:pos x="244" y="31"/>
                </a:cxn>
                <a:cxn ang="0">
                  <a:pos x="262" y="28"/>
                </a:cxn>
                <a:cxn ang="0">
                  <a:pos x="268" y="28"/>
                </a:cxn>
                <a:cxn ang="0">
                  <a:pos x="274" y="28"/>
                </a:cxn>
                <a:cxn ang="0">
                  <a:pos x="284" y="25"/>
                </a:cxn>
                <a:cxn ang="0">
                  <a:pos x="287" y="22"/>
                </a:cxn>
                <a:cxn ang="0">
                  <a:pos x="293" y="19"/>
                </a:cxn>
                <a:cxn ang="0">
                  <a:pos x="293" y="16"/>
                </a:cxn>
                <a:cxn ang="0">
                  <a:pos x="296" y="13"/>
                </a:cxn>
                <a:cxn ang="0">
                  <a:pos x="296" y="7"/>
                </a:cxn>
                <a:cxn ang="0">
                  <a:pos x="293" y="3"/>
                </a:cxn>
                <a:cxn ang="0">
                  <a:pos x="287" y="0"/>
                </a:cxn>
                <a:cxn ang="0">
                  <a:pos x="284" y="0"/>
                </a:cxn>
                <a:cxn ang="0">
                  <a:pos x="268" y="0"/>
                </a:cxn>
                <a:cxn ang="0">
                  <a:pos x="240" y="0"/>
                </a:cxn>
                <a:cxn ang="0">
                  <a:pos x="213" y="0"/>
                </a:cxn>
                <a:cxn ang="0">
                  <a:pos x="185" y="0"/>
                </a:cxn>
                <a:cxn ang="0">
                  <a:pos x="139" y="10"/>
                </a:cxn>
                <a:cxn ang="0">
                  <a:pos x="77" y="43"/>
                </a:cxn>
                <a:cxn ang="0">
                  <a:pos x="37" y="77"/>
                </a:cxn>
                <a:cxn ang="0">
                  <a:pos x="19" y="108"/>
                </a:cxn>
                <a:cxn ang="0">
                  <a:pos x="7" y="139"/>
                </a:cxn>
                <a:cxn ang="0">
                  <a:pos x="0" y="173"/>
                </a:cxn>
                <a:cxn ang="0">
                  <a:pos x="0" y="191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3" y="197"/>
                </a:cxn>
                <a:cxn ang="0">
                  <a:pos x="7" y="197"/>
                </a:cxn>
                <a:cxn ang="0">
                  <a:pos x="10" y="194"/>
                </a:cxn>
                <a:cxn ang="0">
                  <a:pos x="10" y="194"/>
                </a:cxn>
                <a:cxn ang="0">
                  <a:pos x="13" y="191"/>
                </a:cxn>
              </a:cxnLst>
              <a:rect l="0" t="0" r="r" b="b"/>
              <a:pathLst>
                <a:path w="296" h="197">
                  <a:moveTo>
                    <a:pt x="13" y="191"/>
                  </a:moveTo>
                  <a:lnTo>
                    <a:pt x="19" y="167"/>
                  </a:lnTo>
                  <a:lnTo>
                    <a:pt x="28" y="142"/>
                  </a:lnTo>
                  <a:lnTo>
                    <a:pt x="40" y="117"/>
                  </a:lnTo>
                  <a:lnTo>
                    <a:pt x="56" y="99"/>
                  </a:lnTo>
                  <a:lnTo>
                    <a:pt x="74" y="80"/>
                  </a:lnTo>
                  <a:lnTo>
                    <a:pt x="96" y="62"/>
                  </a:lnTo>
                  <a:lnTo>
                    <a:pt x="117" y="50"/>
                  </a:lnTo>
                  <a:lnTo>
                    <a:pt x="142" y="40"/>
                  </a:lnTo>
                  <a:lnTo>
                    <a:pt x="157" y="34"/>
                  </a:lnTo>
                  <a:lnTo>
                    <a:pt x="170" y="31"/>
                  </a:lnTo>
                  <a:lnTo>
                    <a:pt x="185" y="31"/>
                  </a:lnTo>
                  <a:lnTo>
                    <a:pt x="200" y="31"/>
                  </a:lnTo>
                  <a:lnTo>
                    <a:pt x="216" y="28"/>
                  </a:lnTo>
                  <a:lnTo>
                    <a:pt x="228" y="31"/>
                  </a:lnTo>
                  <a:lnTo>
                    <a:pt x="244" y="31"/>
                  </a:lnTo>
                  <a:lnTo>
                    <a:pt x="259" y="28"/>
                  </a:lnTo>
                  <a:lnTo>
                    <a:pt x="262" y="28"/>
                  </a:lnTo>
                  <a:lnTo>
                    <a:pt x="265" y="28"/>
                  </a:lnTo>
                  <a:lnTo>
                    <a:pt x="268" y="28"/>
                  </a:lnTo>
                  <a:lnTo>
                    <a:pt x="271" y="28"/>
                  </a:lnTo>
                  <a:lnTo>
                    <a:pt x="274" y="28"/>
                  </a:lnTo>
                  <a:lnTo>
                    <a:pt x="277" y="25"/>
                  </a:lnTo>
                  <a:lnTo>
                    <a:pt x="284" y="25"/>
                  </a:lnTo>
                  <a:lnTo>
                    <a:pt x="284" y="25"/>
                  </a:lnTo>
                  <a:lnTo>
                    <a:pt x="287" y="22"/>
                  </a:lnTo>
                  <a:lnTo>
                    <a:pt x="290" y="22"/>
                  </a:lnTo>
                  <a:lnTo>
                    <a:pt x="293" y="19"/>
                  </a:lnTo>
                  <a:lnTo>
                    <a:pt x="293" y="19"/>
                  </a:lnTo>
                  <a:lnTo>
                    <a:pt x="293" y="16"/>
                  </a:lnTo>
                  <a:lnTo>
                    <a:pt x="296" y="13"/>
                  </a:lnTo>
                  <a:lnTo>
                    <a:pt x="296" y="13"/>
                  </a:lnTo>
                  <a:lnTo>
                    <a:pt x="296" y="10"/>
                  </a:lnTo>
                  <a:lnTo>
                    <a:pt x="296" y="7"/>
                  </a:lnTo>
                  <a:lnTo>
                    <a:pt x="293" y="3"/>
                  </a:lnTo>
                  <a:lnTo>
                    <a:pt x="293" y="3"/>
                  </a:lnTo>
                  <a:lnTo>
                    <a:pt x="290" y="0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284" y="0"/>
                  </a:lnTo>
                  <a:lnTo>
                    <a:pt x="280" y="0"/>
                  </a:lnTo>
                  <a:lnTo>
                    <a:pt x="268" y="0"/>
                  </a:lnTo>
                  <a:lnTo>
                    <a:pt x="253" y="0"/>
                  </a:lnTo>
                  <a:lnTo>
                    <a:pt x="240" y="0"/>
                  </a:lnTo>
                  <a:lnTo>
                    <a:pt x="225" y="0"/>
                  </a:lnTo>
                  <a:lnTo>
                    <a:pt x="213" y="0"/>
                  </a:lnTo>
                  <a:lnTo>
                    <a:pt x="197" y="0"/>
                  </a:lnTo>
                  <a:lnTo>
                    <a:pt x="185" y="0"/>
                  </a:lnTo>
                  <a:lnTo>
                    <a:pt x="170" y="3"/>
                  </a:lnTo>
                  <a:lnTo>
                    <a:pt x="139" y="10"/>
                  </a:lnTo>
                  <a:lnTo>
                    <a:pt x="105" y="25"/>
                  </a:lnTo>
                  <a:lnTo>
                    <a:pt x="77" y="43"/>
                  </a:lnTo>
                  <a:lnTo>
                    <a:pt x="50" y="65"/>
                  </a:lnTo>
                  <a:lnTo>
                    <a:pt x="37" y="77"/>
                  </a:lnTo>
                  <a:lnTo>
                    <a:pt x="28" y="93"/>
                  </a:lnTo>
                  <a:lnTo>
                    <a:pt x="19" y="108"/>
                  </a:lnTo>
                  <a:lnTo>
                    <a:pt x="13" y="123"/>
                  </a:lnTo>
                  <a:lnTo>
                    <a:pt x="7" y="139"/>
                  </a:lnTo>
                  <a:lnTo>
                    <a:pt x="3" y="154"/>
                  </a:lnTo>
                  <a:lnTo>
                    <a:pt x="0" y="173"/>
                  </a:lnTo>
                  <a:lnTo>
                    <a:pt x="0" y="188"/>
                  </a:lnTo>
                  <a:lnTo>
                    <a:pt x="0" y="191"/>
                  </a:lnTo>
                  <a:lnTo>
                    <a:pt x="0" y="191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3" y="194"/>
                  </a:lnTo>
                  <a:lnTo>
                    <a:pt x="3" y="197"/>
                  </a:lnTo>
                  <a:lnTo>
                    <a:pt x="3" y="197"/>
                  </a:lnTo>
                  <a:lnTo>
                    <a:pt x="7" y="197"/>
                  </a:lnTo>
                  <a:lnTo>
                    <a:pt x="7" y="197"/>
                  </a:lnTo>
                  <a:lnTo>
                    <a:pt x="10" y="194"/>
                  </a:lnTo>
                  <a:lnTo>
                    <a:pt x="10" y="194"/>
                  </a:lnTo>
                  <a:lnTo>
                    <a:pt x="10" y="194"/>
                  </a:lnTo>
                  <a:lnTo>
                    <a:pt x="13" y="194"/>
                  </a:lnTo>
                  <a:lnTo>
                    <a:pt x="13" y="191"/>
                  </a:lnTo>
                  <a:lnTo>
                    <a:pt x="13" y="1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61" name="Freeform 77"/>
            <p:cNvSpPr>
              <a:spLocks/>
            </p:cNvSpPr>
            <p:nvPr/>
          </p:nvSpPr>
          <p:spPr bwMode="auto">
            <a:xfrm>
              <a:off x="4993" y="2166"/>
              <a:ext cx="197" cy="200"/>
            </a:xfrm>
            <a:custGeom>
              <a:avLst/>
              <a:gdLst/>
              <a:ahLst/>
              <a:cxnLst>
                <a:cxn ang="0">
                  <a:pos x="182" y="6"/>
                </a:cxn>
                <a:cxn ang="0">
                  <a:pos x="179" y="9"/>
                </a:cxn>
                <a:cxn ang="0">
                  <a:pos x="176" y="15"/>
                </a:cxn>
                <a:cxn ang="0">
                  <a:pos x="173" y="21"/>
                </a:cxn>
                <a:cxn ang="0">
                  <a:pos x="167" y="52"/>
                </a:cxn>
                <a:cxn ang="0">
                  <a:pos x="139" y="107"/>
                </a:cxn>
                <a:cxn ang="0">
                  <a:pos x="99" y="150"/>
                </a:cxn>
                <a:cxn ang="0">
                  <a:pos x="59" y="169"/>
                </a:cxn>
                <a:cxn ang="0">
                  <a:pos x="31" y="172"/>
                </a:cxn>
                <a:cxn ang="0">
                  <a:pos x="13" y="172"/>
                </a:cxn>
                <a:cxn ang="0">
                  <a:pos x="7" y="175"/>
                </a:cxn>
                <a:cxn ang="0">
                  <a:pos x="3" y="178"/>
                </a:cxn>
                <a:cxn ang="0">
                  <a:pos x="3" y="184"/>
                </a:cxn>
                <a:cxn ang="0">
                  <a:pos x="3" y="190"/>
                </a:cxn>
                <a:cxn ang="0">
                  <a:pos x="3" y="193"/>
                </a:cxn>
                <a:cxn ang="0">
                  <a:pos x="7" y="197"/>
                </a:cxn>
                <a:cxn ang="0">
                  <a:pos x="13" y="200"/>
                </a:cxn>
                <a:cxn ang="0">
                  <a:pos x="37" y="200"/>
                </a:cxn>
                <a:cxn ang="0">
                  <a:pos x="80" y="187"/>
                </a:cxn>
                <a:cxn ang="0">
                  <a:pos x="117" y="166"/>
                </a:cxn>
                <a:cxn ang="0">
                  <a:pos x="148" y="135"/>
                </a:cxn>
                <a:cxn ang="0">
                  <a:pos x="167" y="104"/>
                </a:cxn>
                <a:cxn ang="0">
                  <a:pos x="176" y="77"/>
                </a:cxn>
                <a:cxn ang="0">
                  <a:pos x="182" y="49"/>
                </a:cxn>
                <a:cxn ang="0">
                  <a:pos x="191" y="24"/>
                </a:cxn>
                <a:cxn ang="0">
                  <a:pos x="197" y="9"/>
                </a:cxn>
                <a:cxn ang="0">
                  <a:pos x="197" y="6"/>
                </a:cxn>
                <a:cxn ang="0">
                  <a:pos x="197" y="3"/>
                </a:cxn>
                <a:cxn ang="0">
                  <a:pos x="194" y="3"/>
                </a:cxn>
                <a:cxn ang="0">
                  <a:pos x="191" y="0"/>
                </a:cxn>
                <a:cxn ang="0">
                  <a:pos x="191" y="0"/>
                </a:cxn>
                <a:cxn ang="0">
                  <a:pos x="188" y="0"/>
                </a:cxn>
                <a:cxn ang="0">
                  <a:pos x="185" y="3"/>
                </a:cxn>
              </a:cxnLst>
              <a:rect l="0" t="0" r="r" b="b"/>
              <a:pathLst>
                <a:path w="197" h="200">
                  <a:moveTo>
                    <a:pt x="185" y="3"/>
                  </a:moveTo>
                  <a:lnTo>
                    <a:pt x="182" y="6"/>
                  </a:lnTo>
                  <a:lnTo>
                    <a:pt x="182" y="9"/>
                  </a:lnTo>
                  <a:lnTo>
                    <a:pt x="179" y="9"/>
                  </a:lnTo>
                  <a:lnTo>
                    <a:pt x="179" y="12"/>
                  </a:lnTo>
                  <a:lnTo>
                    <a:pt x="176" y="15"/>
                  </a:lnTo>
                  <a:lnTo>
                    <a:pt x="176" y="18"/>
                  </a:lnTo>
                  <a:lnTo>
                    <a:pt x="173" y="21"/>
                  </a:lnTo>
                  <a:lnTo>
                    <a:pt x="173" y="24"/>
                  </a:lnTo>
                  <a:lnTo>
                    <a:pt x="167" y="52"/>
                  </a:lnTo>
                  <a:lnTo>
                    <a:pt x="154" y="80"/>
                  </a:lnTo>
                  <a:lnTo>
                    <a:pt x="139" y="107"/>
                  </a:lnTo>
                  <a:lnTo>
                    <a:pt x="120" y="129"/>
                  </a:lnTo>
                  <a:lnTo>
                    <a:pt x="99" y="150"/>
                  </a:lnTo>
                  <a:lnTo>
                    <a:pt x="74" y="163"/>
                  </a:lnTo>
                  <a:lnTo>
                    <a:pt x="59" y="169"/>
                  </a:lnTo>
                  <a:lnTo>
                    <a:pt x="47" y="172"/>
                  </a:lnTo>
                  <a:lnTo>
                    <a:pt x="31" y="172"/>
                  </a:lnTo>
                  <a:lnTo>
                    <a:pt x="16" y="172"/>
                  </a:lnTo>
                  <a:lnTo>
                    <a:pt x="13" y="172"/>
                  </a:lnTo>
                  <a:lnTo>
                    <a:pt x="10" y="175"/>
                  </a:lnTo>
                  <a:lnTo>
                    <a:pt x="7" y="175"/>
                  </a:lnTo>
                  <a:lnTo>
                    <a:pt x="7" y="178"/>
                  </a:lnTo>
                  <a:lnTo>
                    <a:pt x="3" y="178"/>
                  </a:lnTo>
                  <a:lnTo>
                    <a:pt x="3" y="181"/>
                  </a:lnTo>
                  <a:lnTo>
                    <a:pt x="3" y="184"/>
                  </a:lnTo>
                  <a:lnTo>
                    <a:pt x="0" y="187"/>
                  </a:lnTo>
                  <a:lnTo>
                    <a:pt x="3" y="190"/>
                  </a:lnTo>
                  <a:lnTo>
                    <a:pt x="3" y="190"/>
                  </a:lnTo>
                  <a:lnTo>
                    <a:pt x="3" y="193"/>
                  </a:lnTo>
                  <a:lnTo>
                    <a:pt x="7" y="197"/>
                  </a:lnTo>
                  <a:lnTo>
                    <a:pt x="7" y="197"/>
                  </a:lnTo>
                  <a:lnTo>
                    <a:pt x="10" y="200"/>
                  </a:lnTo>
                  <a:lnTo>
                    <a:pt x="13" y="200"/>
                  </a:lnTo>
                  <a:lnTo>
                    <a:pt x="16" y="200"/>
                  </a:lnTo>
                  <a:lnTo>
                    <a:pt x="37" y="200"/>
                  </a:lnTo>
                  <a:lnTo>
                    <a:pt x="59" y="193"/>
                  </a:lnTo>
                  <a:lnTo>
                    <a:pt x="80" y="187"/>
                  </a:lnTo>
                  <a:lnTo>
                    <a:pt x="99" y="178"/>
                  </a:lnTo>
                  <a:lnTo>
                    <a:pt x="117" y="166"/>
                  </a:lnTo>
                  <a:lnTo>
                    <a:pt x="133" y="153"/>
                  </a:lnTo>
                  <a:lnTo>
                    <a:pt x="148" y="135"/>
                  </a:lnTo>
                  <a:lnTo>
                    <a:pt x="160" y="117"/>
                  </a:lnTo>
                  <a:lnTo>
                    <a:pt x="167" y="104"/>
                  </a:lnTo>
                  <a:lnTo>
                    <a:pt x="173" y="92"/>
                  </a:lnTo>
                  <a:lnTo>
                    <a:pt x="176" y="77"/>
                  </a:lnTo>
                  <a:lnTo>
                    <a:pt x="179" y="64"/>
                  </a:lnTo>
                  <a:lnTo>
                    <a:pt x="182" y="49"/>
                  </a:lnTo>
                  <a:lnTo>
                    <a:pt x="185" y="37"/>
                  </a:lnTo>
                  <a:lnTo>
                    <a:pt x="191" y="24"/>
                  </a:lnTo>
                  <a:lnTo>
                    <a:pt x="197" y="9"/>
                  </a:lnTo>
                  <a:lnTo>
                    <a:pt x="197" y="9"/>
                  </a:lnTo>
                  <a:lnTo>
                    <a:pt x="197" y="9"/>
                  </a:lnTo>
                  <a:lnTo>
                    <a:pt x="197" y="6"/>
                  </a:lnTo>
                  <a:lnTo>
                    <a:pt x="197" y="6"/>
                  </a:lnTo>
                  <a:lnTo>
                    <a:pt x="197" y="3"/>
                  </a:lnTo>
                  <a:lnTo>
                    <a:pt x="194" y="3"/>
                  </a:lnTo>
                  <a:lnTo>
                    <a:pt x="194" y="3"/>
                  </a:lnTo>
                  <a:lnTo>
                    <a:pt x="194" y="0"/>
                  </a:lnTo>
                  <a:lnTo>
                    <a:pt x="191" y="0"/>
                  </a:lnTo>
                  <a:lnTo>
                    <a:pt x="191" y="0"/>
                  </a:lnTo>
                  <a:lnTo>
                    <a:pt x="191" y="0"/>
                  </a:lnTo>
                  <a:lnTo>
                    <a:pt x="188" y="0"/>
                  </a:lnTo>
                  <a:lnTo>
                    <a:pt x="188" y="0"/>
                  </a:lnTo>
                  <a:lnTo>
                    <a:pt x="185" y="3"/>
                  </a:lnTo>
                  <a:lnTo>
                    <a:pt x="185" y="3"/>
                  </a:lnTo>
                  <a:lnTo>
                    <a:pt x="18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62" name="Freeform 78"/>
            <p:cNvSpPr>
              <a:spLocks/>
            </p:cNvSpPr>
            <p:nvPr/>
          </p:nvSpPr>
          <p:spPr bwMode="auto">
            <a:xfrm>
              <a:off x="4692" y="2159"/>
              <a:ext cx="209" cy="164"/>
            </a:xfrm>
            <a:custGeom>
              <a:avLst/>
              <a:gdLst/>
              <a:ahLst/>
              <a:cxnLst>
                <a:cxn ang="0">
                  <a:pos x="203" y="157"/>
                </a:cxn>
                <a:cxn ang="0">
                  <a:pos x="206" y="142"/>
                </a:cxn>
                <a:cxn ang="0">
                  <a:pos x="209" y="130"/>
                </a:cxn>
                <a:cxn ang="0">
                  <a:pos x="209" y="117"/>
                </a:cxn>
                <a:cxn ang="0">
                  <a:pos x="206" y="102"/>
                </a:cxn>
                <a:cxn ang="0">
                  <a:pos x="203" y="90"/>
                </a:cxn>
                <a:cxn ang="0">
                  <a:pos x="200" y="77"/>
                </a:cxn>
                <a:cxn ang="0">
                  <a:pos x="194" y="68"/>
                </a:cxn>
                <a:cxn ang="0">
                  <a:pos x="184" y="56"/>
                </a:cxn>
                <a:cxn ang="0">
                  <a:pos x="166" y="40"/>
                </a:cxn>
                <a:cxn ang="0">
                  <a:pos x="147" y="28"/>
                </a:cxn>
                <a:cxn ang="0">
                  <a:pos x="126" y="22"/>
                </a:cxn>
                <a:cxn ang="0">
                  <a:pos x="104" y="16"/>
                </a:cxn>
                <a:cxn ang="0">
                  <a:pos x="83" y="10"/>
                </a:cxn>
                <a:cxn ang="0">
                  <a:pos x="61" y="7"/>
                </a:cxn>
                <a:cxn ang="0">
                  <a:pos x="37" y="4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6" y="4"/>
                </a:cxn>
                <a:cxn ang="0">
                  <a:pos x="3" y="7"/>
                </a:cxn>
                <a:cxn ang="0">
                  <a:pos x="3" y="10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6"/>
                </a:cxn>
                <a:cxn ang="0">
                  <a:pos x="0" y="19"/>
                </a:cxn>
                <a:cxn ang="0">
                  <a:pos x="3" y="22"/>
                </a:cxn>
                <a:cxn ang="0">
                  <a:pos x="3" y="25"/>
                </a:cxn>
                <a:cxn ang="0">
                  <a:pos x="6" y="25"/>
                </a:cxn>
                <a:cxn ang="0">
                  <a:pos x="6" y="28"/>
                </a:cxn>
                <a:cxn ang="0">
                  <a:pos x="9" y="28"/>
                </a:cxn>
                <a:cxn ang="0">
                  <a:pos x="12" y="31"/>
                </a:cxn>
                <a:cxn ang="0">
                  <a:pos x="43" y="31"/>
                </a:cxn>
                <a:cxn ang="0">
                  <a:pos x="74" y="37"/>
                </a:cxn>
                <a:cxn ang="0">
                  <a:pos x="104" y="47"/>
                </a:cxn>
                <a:cxn ang="0">
                  <a:pos x="135" y="56"/>
                </a:cxn>
                <a:cxn ang="0">
                  <a:pos x="147" y="65"/>
                </a:cxn>
                <a:cxn ang="0">
                  <a:pos x="160" y="71"/>
                </a:cxn>
                <a:cxn ang="0">
                  <a:pos x="172" y="80"/>
                </a:cxn>
                <a:cxn ang="0">
                  <a:pos x="178" y="93"/>
                </a:cxn>
                <a:cxn ang="0">
                  <a:pos x="187" y="105"/>
                </a:cxn>
                <a:cxn ang="0">
                  <a:pos x="191" y="120"/>
                </a:cxn>
                <a:cxn ang="0">
                  <a:pos x="191" y="136"/>
                </a:cxn>
                <a:cxn ang="0">
                  <a:pos x="191" y="154"/>
                </a:cxn>
                <a:cxn ang="0">
                  <a:pos x="191" y="157"/>
                </a:cxn>
                <a:cxn ang="0">
                  <a:pos x="191" y="157"/>
                </a:cxn>
                <a:cxn ang="0">
                  <a:pos x="191" y="157"/>
                </a:cxn>
                <a:cxn ang="0">
                  <a:pos x="191" y="160"/>
                </a:cxn>
                <a:cxn ang="0">
                  <a:pos x="194" y="160"/>
                </a:cxn>
                <a:cxn ang="0">
                  <a:pos x="194" y="160"/>
                </a:cxn>
                <a:cxn ang="0">
                  <a:pos x="194" y="160"/>
                </a:cxn>
                <a:cxn ang="0">
                  <a:pos x="197" y="160"/>
                </a:cxn>
                <a:cxn ang="0">
                  <a:pos x="197" y="164"/>
                </a:cxn>
                <a:cxn ang="0">
                  <a:pos x="200" y="160"/>
                </a:cxn>
                <a:cxn ang="0">
                  <a:pos x="200" y="160"/>
                </a:cxn>
                <a:cxn ang="0">
                  <a:pos x="200" y="160"/>
                </a:cxn>
                <a:cxn ang="0">
                  <a:pos x="203" y="160"/>
                </a:cxn>
                <a:cxn ang="0">
                  <a:pos x="203" y="157"/>
                </a:cxn>
                <a:cxn ang="0">
                  <a:pos x="203" y="157"/>
                </a:cxn>
                <a:cxn ang="0">
                  <a:pos x="203" y="157"/>
                </a:cxn>
              </a:cxnLst>
              <a:rect l="0" t="0" r="r" b="b"/>
              <a:pathLst>
                <a:path w="209" h="164">
                  <a:moveTo>
                    <a:pt x="203" y="157"/>
                  </a:moveTo>
                  <a:lnTo>
                    <a:pt x="206" y="142"/>
                  </a:lnTo>
                  <a:lnTo>
                    <a:pt x="209" y="130"/>
                  </a:lnTo>
                  <a:lnTo>
                    <a:pt x="209" y="117"/>
                  </a:lnTo>
                  <a:lnTo>
                    <a:pt x="206" y="102"/>
                  </a:lnTo>
                  <a:lnTo>
                    <a:pt x="203" y="90"/>
                  </a:lnTo>
                  <a:lnTo>
                    <a:pt x="200" y="77"/>
                  </a:lnTo>
                  <a:lnTo>
                    <a:pt x="194" y="68"/>
                  </a:lnTo>
                  <a:lnTo>
                    <a:pt x="184" y="56"/>
                  </a:lnTo>
                  <a:lnTo>
                    <a:pt x="166" y="40"/>
                  </a:lnTo>
                  <a:lnTo>
                    <a:pt x="147" y="28"/>
                  </a:lnTo>
                  <a:lnTo>
                    <a:pt x="126" y="22"/>
                  </a:lnTo>
                  <a:lnTo>
                    <a:pt x="104" y="16"/>
                  </a:lnTo>
                  <a:lnTo>
                    <a:pt x="83" y="10"/>
                  </a:lnTo>
                  <a:lnTo>
                    <a:pt x="61" y="7"/>
                  </a:lnTo>
                  <a:lnTo>
                    <a:pt x="37" y="4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9" y="4"/>
                  </a:lnTo>
                  <a:lnTo>
                    <a:pt x="9" y="4"/>
                  </a:lnTo>
                  <a:lnTo>
                    <a:pt x="6" y="4"/>
                  </a:lnTo>
                  <a:lnTo>
                    <a:pt x="3" y="7"/>
                  </a:lnTo>
                  <a:lnTo>
                    <a:pt x="3" y="1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3" y="22"/>
                  </a:lnTo>
                  <a:lnTo>
                    <a:pt x="3" y="25"/>
                  </a:lnTo>
                  <a:lnTo>
                    <a:pt x="6" y="25"/>
                  </a:lnTo>
                  <a:lnTo>
                    <a:pt x="6" y="28"/>
                  </a:lnTo>
                  <a:lnTo>
                    <a:pt x="9" y="28"/>
                  </a:lnTo>
                  <a:lnTo>
                    <a:pt x="12" y="31"/>
                  </a:lnTo>
                  <a:lnTo>
                    <a:pt x="43" y="31"/>
                  </a:lnTo>
                  <a:lnTo>
                    <a:pt x="74" y="37"/>
                  </a:lnTo>
                  <a:lnTo>
                    <a:pt x="104" y="47"/>
                  </a:lnTo>
                  <a:lnTo>
                    <a:pt x="135" y="56"/>
                  </a:lnTo>
                  <a:lnTo>
                    <a:pt x="147" y="65"/>
                  </a:lnTo>
                  <a:lnTo>
                    <a:pt x="160" y="71"/>
                  </a:lnTo>
                  <a:lnTo>
                    <a:pt x="172" y="80"/>
                  </a:lnTo>
                  <a:lnTo>
                    <a:pt x="178" y="93"/>
                  </a:lnTo>
                  <a:lnTo>
                    <a:pt x="187" y="105"/>
                  </a:lnTo>
                  <a:lnTo>
                    <a:pt x="191" y="120"/>
                  </a:lnTo>
                  <a:lnTo>
                    <a:pt x="191" y="136"/>
                  </a:lnTo>
                  <a:lnTo>
                    <a:pt x="191" y="154"/>
                  </a:lnTo>
                  <a:lnTo>
                    <a:pt x="191" y="157"/>
                  </a:lnTo>
                  <a:lnTo>
                    <a:pt x="191" y="157"/>
                  </a:lnTo>
                  <a:lnTo>
                    <a:pt x="191" y="157"/>
                  </a:lnTo>
                  <a:lnTo>
                    <a:pt x="191" y="160"/>
                  </a:lnTo>
                  <a:lnTo>
                    <a:pt x="194" y="160"/>
                  </a:lnTo>
                  <a:lnTo>
                    <a:pt x="194" y="160"/>
                  </a:lnTo>
                  <a:lnTo>
                    <a:pt x="194" y="160"/>
                  </a:lnTo>
                  <a:lnTo>
                    <a:pt x="197" y="160"/>
                  </a:lnTo>
                  <a:lnTo>
                    <a:pt x="197" y="164"/>
                  </a:lnTo>
                  <a:lnTo>
                    <a:pt x="200" y="160"/>
                  </a:lnTo>
                  <a:lnTo>
                    <a:pt x="200" y="160"/>
                  </a:lnTo>
                  <a:lnTo>
                    <a:pt x="200" y="160"/>
                  </a:lnTo>
                  <a:lnTo>
                    <a:pt x="203" y="160"/>
                  </a:lnTo>
                  <a:lnTo>
                    <a:pt x="203" y="157"/>
                  </a:lnTo>
                  <a:lnTo>
                    <a:pt x="203" y="157"/>
                  </a:lnTo>
                  <a:lnTo>
                    <a:pt x="203" y="1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63" name="Freeform 79"/>
            <p:cNvSpPr>
              <a:spLocks/>
            </p:cNvSpPr>
            <p:nvPr/>
          </p:nvSpPr>
          <p:spPr bwMode="auto">
            <a:xfrm>
              <a:off x="4667" y="2166"/>
              <a:ext cx="151" cy="209"/>
            </a:xfrm>
            <a:custGeom>
              <a:avLst/>
              <a:gdLst/>
              <a:ahLst/>
              <a:cxnLst>
                <a:cxn ang="0">
                  <a:pos x="12" y="21"/>
                </a:cxn>
                <a:cxn ang="0">
                  <a:pos x="6" y="52"/>
                </a:cxn>
                <a:cxn ang="0">
                  <a:pos x="3" y="83"/>
                </a:cxn>
                <a:cxn ang="0">
                  <a:pos x="0" y="117"/>
                </a:cxn>
                <a:cxn ang="0">
                  <a:pos x="9" y="153"/>
                </a:cxn>
                <a:cxn ang="0">
                  <a:pos x="37" y="187"/>
                </a:cxn>
                <a:cxn ang="0">
                  <a:pos x="74" y="206"/>
                </a:cxn>
                <a:cxn ang="0">
                  <a:pos x="117" y="209"/>
                </a:cxn>
                <a:cxn ang="0">
                  <a:pos x="142" y="206"/>
                </a:cxn>
                <a:cxn ang="0">
                  <a:pos x="145" y="206"/>
                </a:cxn>
                <a:cxn ang="0">
                  <a:pos x="148" y="203"/>
                </a:cxn>
                <a:cxn ang="0">
                  <a:pos x="151" y="197"/>
                </a:cxn>
                <a:cxn ang="0">
                  <a:pos x="148" y="193"/>
                </a:cxn>
                <a:cxn ang="0">
                  <a:pos x="148" y="190"/>
                </a:cxn>
                <a:cxn ang="0">
                  <a:pos x="145" y="187"/>
                </a:cxn>
                <a:cxn ang="0">
                  <a:pos x="142" y="184"/>
                </a:cxn>
                <a:cxn ang="0">
                  <a:pos x="120" y="184"/>
                </a:cxn>
                <a:cxn ang="0">
                  <a:pos x="86" y="181"/>
                </a:cxn>
                <a:cxn ang="0">
                  <a:pos x="56" y="169"/>
                </a:cxn>
                <a:cxn ang="0">
                  <a:pos x="31" y="144"/>
                </a:cxn>
                <a:cxn ang="0">
                  <a:pos x="22" y="113"/>
                </a:cxn>
                <a:cxn ang="0">
                  <a:pos x="22" y="83"/>
                </a:cxn>
                <a:cxn ang="0">
                  <a:pos x="25" y="52"/>
                </a:cxn>
                <a:cxn ang="0">
                  <a:pos x="28" y="24"/>
                </a:cxn>
                <a:cxn ang="0">
                  <a:pos x="28" y="6"/>
                </a:cxn>
                <a:cxn ang="0">
                  <a:pos x="28" y="3"/>
                </a:cxn>
                <a:cxn ang="0">
                  <a:pos x="28" y="3"/>
                </a:cxn>
                <a:cxn ang="0">
                  <a:pos x="25" y="0"/>
                </a:cxn>
                <a:cxn ang="0">
                  <a:pos x="22" y="0"/>
                </a:cxn>
                <a:cxn ang="0">
                  <a:pos x="19" y="0"/>
                </a:cxn>
                <a:cxn ang="0">
                  <a:pos x="19" y="3"/>
                </a:cxn>
                <a:cxn ang="0">
                  <a:pos x="16" y="3"/>
                </a:cxn>
              </a:cxnLst>
              <a:rect l="0" t="0" r="r" b="b"/>
              <a:pathLst>
                <a:path w="151" h="209">
                  <a:moveTo>
                    <a:pt x="16" y="6"/>
                  </a:moveTo>
                  <a:lnTo>
                    <a:pt x="12" y="21"/>
                  </a:lnTo>
                  <a:lnTo>
                    <a:pt x="9" y="37"/>
                  </a:lnTo>
                  <a:lnTo>
                    <a:pt x="6" y="52"/>
                  </a:lnTo>
                  <a:lnTo>
                    <a:pt x="3" y="67"/>
                  </a:lnTo>
                  <a:lnTo>
                    <a:pt x="3" y="83"/>
                  </a:lnTo>
                  <a:lnTo>
                    <a:pt x="0" y="101"/>
                  </a:lnTo>
                  <a:lnTo>
                    <a:pt x="0" y="117"/>
                  </a:lnTo>
                  <a:lnTo>
                    <a:pt x="3" y="132"/>
                  </a:lnTo>
                  <a:lnTo>
                    <a:pt x="9" y="153"/>
                  </a:lnTo>
                  <a:lnTo>
                    <a:pt x="22" y="172"/>
                  </a:lnTo>
                  <a:lnTo>
                    <a:pt x="37" y="187"/>
                  </a:lnTo>
                  <a:lnTo>
                    <a:pt x="56" y="197"/>
                  </a:lnTo>
                  <a:lnTo>
                    <a:pt x="74" y="206"/>
                  </a:lnTo>
                  <a:lnTo>
                    <a:pt x="96" y="209"/>
                  </a:lnTo>
                  <a:lnTo>
                    <a:pt x="117" y="209"/>
                  </a:lnTo>
                  <a:lnTo>
                    <a:pt x="139" y="209"/>
                  </a:lnTo>
                  <a:lnTo>
                    <a:pt x="142" y="206"/>
                  </a:lnTo>
                  <a:lnTo>
                    <a:pt x="145" y="206"/>
                  </a:lnTo>
                  <a:lnTo>
                    <a:pt x="145" y="206"/>
                  </a:lnTo>
                  <a:lnTo>
                    <a:pt x="148" y="203"/>
                  </a:lnTo>
                  <a:lnTo>
                    <a:pt x="148" y="203"/>
                  </a:lnTo>
                  <a:lnTo>
                    <a:pt x="148" y="200"/>
                  </a:lnTo>
                  <a:lnTo>
                    <a:pt x="151" y="197"/>
                  </a:lnTo>
                  <a:lnTo>
                    <a:pt x="151" y="197"/>
                  </a:lnTo>
                  <a:lnTo>
                    <a:pt x="148" y="193"/>
                  </a:lnTo>
                  <a:lnTo>
                    <a:pt x="148" y="190"/>
                  </a:lnTo>
                  <a:lnTo>
                    <a:pt x="148" y="190"/>
                  </a:lnTo>
                  <a:lnTo>
                    <a:pt x="145" y="187"/>
                  </a:lnTo>
                  <a:lnTo>
                    <a:pt x="145" y="187"/>
                  </a:lnTo>
                  <a:lnTo>
                    <a:pt x="142" y="187"/>
                  </a:lnTo>
                  <a:lnTo>
                    <a:pt x="142" y="184"/>
                  </a:lnTo>
                  <a:lnTo>
                    <a:pt x="139" y="184"/>
                  </a:lnTo>
                  <a:lnTo>
                    <a:pt x="120" y="184"/>
                  </a:lnTo>
                  <a:lnTo>
                    <a:pt x="105" y="184"/>
                  </a:lnTo>
                  <a:lnTo>
                    <a:pt x="86" y="181"/>
                  </a:lnTo>
                  <a:lnTo>
                    <a:pt x="71" y="175"/>
                  </a:lnTo>
                  <a:lnTo>
                    <a:pt x="56" y="169"/>
                  </a:lnTo>
                  <a:lnTo>
                    <a:pt x="43" y="160"/>
                  </a:lnTo>
                  <a:lnTo>
                    <a:pt x="31" y="144"/>
                  </a:lnTo>
                  <a:lnTo>
                    <a:pt x="25" y="129"/>
                  </a:lnTo>
                  <a:lnTo>
                    <a:pt x="22" y="113"/>
                  </a:lnTo>
                  <a:lnTo>
                    <a:pt x="22" y="98"/>
                  </a:lnTo>
                  <a:lnTo>
                    <a:pt x="22" y="83"/>
                  </a:lnTo>
                  <a:lnTo>
                    <a:pt x="25" y="67"/>
                  </a:lnTo>
                  <a:lnTo>
                    <a:pt x="25" y="52"/>
                  </a:lnTo>
                  <a:lnTo>
                    <a:pt x="28" y="37"/>
                  </a:lnTo>
                  <a:lnTo>
                    <a:pt x="28" y="24"/>
                  </a:lnTo>
                  <a:lnTo>
                    <a:pt x="28" y="9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19" y="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6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64" name="Freeform 80"/>
            <p:cNvSpPr>
              <a:spLocks/>
            </p:cNvSpPr>
            <p:nvPr/>
          </p:nvSpPr>
          <p:spPr bwMode="auto">
            <a:xfrm>
              <a:off x="4763" y="2249"/>
              <a:ext cx="73" cy="70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" y="18"/>
                </a:cxn>
                <a:cxn ang="0">
                  <a:pos x="9" y="27"/>
                </a:cxn>
                <a:cxn ang="0">
                  <a:pos x="15" y="37"/>
                </a:cxn>
                <a:cxn ang="0">
                  <a:pos x="21" y="46"/>
                </a:cxn>
                <a:cxn ang="0">
                  <a:pos x="30" y="52"/>
                </a:cxn>
                <a:cxn ang="0">
                  <a:pos x="40" y="58"/>
                </a:cxn>
                <a:cxn ang="0">
                  <a:pos x="49" y="64"/>
                </a:cxn>
                <a:cxn ang="0">
                  <a:pos x="58" y="70"/>
                </a:cxn>
                <a:cxn ang="0">
                  <a:pos x="58" y="70"/>
                </a:cxn>
                <a:cxn ang="0">
                  <a:pos x="61" y="70"/>
                </a:cxn>
                <a:cxn ang="0">
                  <a:pos x="64" y="70"/>
                </a:cxn>
                <a:cxn ang="0">
                  <a:pos x="64" y="70"/>
                </a:cxn>
                <a:cxn ang="0">
                  <a:pos x="67" y="70"/>
                </a:cxn>
                <a:cxn ang="0">
                  <a:pos x="70" y="70"/>
                </a:cxn>
                <a:cxn ang="0">
                  <a:pos x="70" y="67"/>
                </a:cxn>
                <a:cxn ang="0">
                  <a:pos x="73" y="67"/>
                </a:cxn>
                <a:cxn ang="0">
                  <a:pos x="73" y="64"/>
                </a:cxn>
                <a:cxn ang="0">
                  <a:pos x="73" y="61"/>
                </a:cxn>
                <a:cxn ang="0">
                  <a:pos x="73" y="61"/>
                </a:cxn>
                <a:cxn ang="0">
                  <a:pos x="73" y="58"/>
                </a:cxn>
                <a:cxn ang="0">
                  <a:pos x="73" y="55"/>
                </a:cxn>
                <a:cxn ang="0">
                  <a:pos x="70" y="55"/>
                </a:cxn>
                <a:cxn ang="0">
                  <a:pos x="70" y="52"/>
                </a:cxn>
                <a:cxn ang="0">
                  <a:pos x="67" y="52"/>
                </a:cxn>
                <a:cxn ang="0">
                  <a:pos x="61" y="46"/>
                </a:cxn>
                <a:cxn ang="0">
                  <a:pos x="52" y="43"/>
                </a:cxn>
                <a:cxn ang="0">
                  <a:pos x="43" y="37"/>
                </a:cxn>
                <a:cxn ang="0">
                  <a:pos x="36" y="30"/>
                </a:cxn>
                <a:cxn ang="0">
                  <a:pos x="27" y="24"/>
                </a:cxn>
                <a:cxn ang="0">
                  <a:pos x="21" y="18"/>
                </a:cxn>
                <a:cxn ang="0">
                  <a:pos x="15" y="12"/>
                </a:cxn>
                <a:cxn ang="0">
                  <a:pos x="12" y="3"/>
                </a:cxn>
                <a:cxn ang="0">
                  <a:pos x="9" y="3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73" h="70">
                  <a:moveTo>
                    <a:pt x="0" y="9"/>
                  </a:moveTo>
                  <a:lnTo>
                    <a:pt x="3" y="18"/>
                  </a:lnTo>
                  <a:lnTo>
                    <a:pt x="9" y="27"/>
                  </a:lnTo>
                  <a:lnTo>
                    <a:pt x="15" y="37"/>
                  </a:lnTo>
                  <a:lnTo>
                    <a:pt x="21" y="46"/>
                  </a:lnTo>
                  <a:lnTo>
                    <a:pt x="30" y="52"/>
                  </a:lnTo>
                  <a:lnTo>
                    <a:pt x="40" y="58"/>
                  </a:lnTo>
                  <a:lnTo>
                    <a:pt x="49" y="64"/>
                  </a:lnTo>
                  <a:lnTo>
                    <a:pt x="58" y="70"/>
                  </a:lnTo>
                  <a:lnTo>
                    <a:pt x="58" y="70"/>
                  </a:lnTo>
                  <a:lnTo>
                    <a:pt x="61" y="70"/>
                  </a:lnTo>
                  <a:lnTo>
                    <a:pt x="64" y="70"/>
                  </a:lnTo>
                  <a:lnTo>
                    <a:pt x="64" y="70"/>
                  </a:lnTo>
                  <a:lnTo>
                    <a:pt x="67" y="70"/>
                  </a:lnTo>
                  <a:lnTo>
                    <a:pt x="70" y="70"/>
                  </a:lnTo>
                  <a:lnTo>
                    <a:pt x="70" y="67"/>
                  </a:lnTo>
                  <a:lnTo>
                    <a:pt x="73" y="67"/>
                  </a:lnTo>
                  <a:lnTo>
                    <a:pt x="73" y="64"/>
                  </a:lnTo>
                  <a:lnTo>
                    <a:pt x="73" y="61"/>
                  </a:lnTo>
                  <a:lnTo>
                    <a:pt x="73" y="61"/>
                  </a:lnTo>
                  <a:lnTo>
                    <a:pt x="73" y="58"/>
                  </a:lnTo>
                  <a:lnTo>
                    <a:pt x="73" y="55"/>
                  </a:lnTo>
                  <a:lnTo>
                    <a:pt x="70" y="55"/>
                  </a:lnTo>
                  <a:lnTo>
                    <a:pt x="70" y="52"/>
                  </a:lnTo>
                  <a:lnTo>
                    <a:pt x="67" y="52"/>
                  </a:lnTo>
                  <a:lnTo>
                    <a:pt x="61" y="46"/>
                  </a:lnTo>
                  <a:lnTo>
                    <a:pt x="52" y="43"/>
                  </a:lnTo>
                  <a:lnTo>
                    <a:pt x="43" y="37"/>
                  </a:lnTo>
                  <a:lnTo>
                    <a:pt x="36" y="30"/>
                  </a:lnTo>
                  <a:lnTo>
                    <a:pt x="27" y="24"/>
                  </a:lnTo>
                  <a:lnTo>
                    <a:pt x="21" y="18"/>
                  </a:lnTo>
                  <a:lnTo>
                    <a:pt x="15" y="12"/>
                  </a:lnTo>
                  <a:lnTo>
                    <a:pt x="12" y="3"/>
                  </a:lnTo>
                  <a:lnTo>
                    <a:pt x="9" y="3"/>
                  </a:lnTo>
                  <a:lnTo>
                    <a:pt x="9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65" name="Freeform 81"/>
            <p:cNvSpPr>
              <a:spLocks/>
            </p:cNvSpPr>
            <p:nvPr/>
          </p:nvSpPr>
          <p:spPr bwMode="auto">
            <a:xfrm>
              <a:off x="4461" y="2403"/>
              <a:ext cx="902" cy="800"/>
            </a:xfrm>
            <a:custGeom>
              <a:avLst/>
              <a:gdLst/>
              <a:ahLst/>
              <a:cxnLst>
                <a:cxn ang="0">
                  <a:pos x="228" y="73"/>
                </a:cxn>
                <a:cxn ang="0">
                  <a:pos x="117" y="178"/>
                </a:cxn>
                <a:cxn ang="0">
                  <a:pos x="55" y="264"/>
                </a:cxn>
                <a:cxn ang="0">
                  <a:pos x="25" y="341"/>
                </a:cxn>
                <a:cxn ang="0">
                  <a:pos x="0" y="449"/>
                </a:cxn>
                <a:cxn ang="0">
                  <a:pos x="21" y="563"/>
                </a:cxn>
                <a:cxn ang="0">
                  <a:pos x="89" y="667"/>
                </a:cxn>
                <a:cxn ang="0">
                  <a:pos x="166" y="763"/>
                </a:cxn>
                <a:cxn ang="0">
                  <a:pos x="234" y="796"/>
                </a:cxn>
                <a:cxn ang="0">
                  <a:pos x="292" y="800"/>
                </a:cxn>
                <a:cxn ang="0">
                  <a:pos x="465" y="796"/>
                </a:cxn>
                <a:cxn ang="0">
                  <a:pos x="671" y="790"/>
                </a:cxn>
                <a:cxn ang="0">
                  <a:pos x="772" y="763"/>
                </a:cxn>
                <a:cxn ang="0">
                  <a:pos x="819" y="720"/>
                </a:cxn>
                <a:cxn ang="0">
                  <a:pos x="868" y="627"/>
                </a:cxn>
                <a:cxn ang="0">
                  <a:pos x="899" y="520"/>
                </a:cxn>
                <a:cxn ang="0">
                  <a:pos x="896" y="455"/>
                </a:cxn>
                <a:cxn ang="0">
                  <a:pos x="883" y="409"/>
                </a:cxn>
                <a:cxn ang="0">
                  <a:pos x="902" y="335"/>
                </a:cxn>
                <a:cxn ang="0">
                  <a:pos x="892" y="249"/>
                </a:cxn>
                <a:cxn ang="0">
                  <a:pos x="825" y="147"/>
                </a:cxn>
                <a:cxn ang="0">
                  <a:pos x="729" y="58"/>
                </a:cxn>
                <a:cxn ang="0">
                  <a:pos x="646" y="21"/>
                </a:cxn>
                <a:cxn ang="0">
                  <a:pos x="566" y="6"/>
                </a:cxn>
                <a:cxn ang="0">
                  <a:pos x="539" y="0"/>
                </a:cxn>
                <a:cxn ang="0">
                  <a:pos x="526" y="6"/>
                </a:cxn>
                <a:cxn ang="0">
                  <a:pos x="523" y="18"/>
                </a:cxn>
                <a:cxn ang="0">
                  <a:pos x="532" y="30"/>
                </a:cxn>
                <a:cxn ang="0">
                  <a:pos x="585" y="46"/>
                </a:cxn>
                <a:cxn ang="0">
                  <a:pos x="652" y="61"/>
                </a:cxn>
                <a:cxn ang="0">
                  <a:pos x="748" y="120"/>
                </a:cxn>
                <a:cxn ang="0">
                  <a:pos x="831" y="215"/>
                </a:cxn>
                <a:cxn ang="0">
                  <a:pos x="862" y="273"/>
                </a:cxn>
                <a:cxn ang="0">
                  <a:pos x="868" y="320"/>
                </a:cxn>
                <a:cxn ang="0">
                  <a:pos x="859" y="356"/>
                </a:cxn>
                <a:cxn ang="0">
                  <a:pos x="846" y="390"/>
                </a:cxn>
                <a:cxn ang="0">
                  <a:pos x="856" y="446"/>
                </a:cxn>
                <a:cxn ang="0">
                  <a:pos x="865" y="504"/>
                </a:cxn>
                <a:cxn ang="0">
                  <a:pos x="834" y="621"/>
                </a:cxn>
                <a:cxn ang="0">
                  <a:pos x="772" y="720"/>
                </a:cxn>
                <a:cxn ang="0">
                  <a:pos x="717" y="747"/>
                </a:cxn>
                <a:cxn ang="0">
                  <a:pos x="683" y="756"/>
                </a:cxn>
                <a:cxn ang="0">
                  <a:pos x="606" y="760"/>
                </a:cxn>
                <a:cxn ang="0">
                  <a:pos x="406" y="766"/>
                </a:cxn>
                <a:cxn ang="0">
                  <a:pos x="249" y="766"/>
                </a:cxn>
                <a:cxn ang="0">
                  <a:pos x="225" y="760"/>
                </a:cxn>
                <a:cxn ang="0">
                  <a:pos x="200" y="750"/>
                </a:cxn>
                <a:cxn ang="0">
                  <a:pos x="172" y="732"/>
                </a:cxn>
                <a:cxn ang="0">
                  <a:pos x="145" y="689"/>
                </a:cxn>
                <a:cxn ang="0">
                  <a:pos x="86" y="609"/>
                </a:cxn>
                <a:cxn ang="0">
                  <a:pos x="40" y="523"/>
                </a:cxn>
                <a:cxn ang="0">
                  <a:pos x="28" y="443"/>
                </a:cxn>
                <a:cxn ang="0">
                  <a:pos x="52" y="341"/>
                </a:cxn>
                <a:cxn ang="0">
                  <a:pos x="132" y="200"/>
                </a:cxn>
                <a:cxn ang="0">
                  <a:pos x="222" y="107"/>
                </a:cxn>
                <a:cxn ang="0">
                  <a:pos x="305" y="46"/>
                </a:cxn>
                <a:cxn ang="0">
                  <a:pos x="323" y="40"/>
                </a:cxn>
                <a:cxn ang="0">
                  <a:pos x="335" y="33"/>
                </a:cxn>
                <a:cxn ang="0">
                  <a:pos x="338" y="27"/>
                </a:cxn>
                <a:cxn ang="0">
                  <a:pos x="338" y="24"/>
                </a:cxn>
                <a:cxn ang="0">
                  <a:pos x="332" y="21"/>
                </a:cxn>
              </a:cxnLst>
              <a:rect l="0" t="0" r="r" b="b"/>
              <a:pathLst>
                <a:path w="902" h="800">
                  <a:moveTo>
                    <a:pt x="329" y="21"/>
                  </a:moveTo>
                  <a:lnTo>
                    <a:pt x="295" y="36"/>
                  </a:lnTo>
                  <a:lnTo>
                    <a:pt x="262" y="52"/>
                  </a:lnTo>
                  <a:lnTo>
                    <a:pt x="228" y="73"/>
                  </a:lnTo>
                  <a:lnTo>
                    <a:pt x="197" y="98"/>
                  </a:lnTo>
                  <a:lnTo>
                    <a:pt x="169" y="123"/>
                  </a:lnTo>
                  <a:lnTo>
                    <a:pt x="141" y="150"/>
                  </a:lnTo>
                  <a:lnTo>
                    <a:pt x="117" y="178"/>
                  </a:lnTo>
                  <a:lnTo>
                    <a:pt x="92" y="209"/>
                  </a:lnTo>
                  <a:lnTo>
                    <a:pt x="77" y="227"/>
                  </a:lnTo>
                  <a:lnTo>
                    <a:pt x="68" y="246"/>
                  </a:lnTo>
                  <a:lnTo>
                    <a:pt x="55" y="264"/>
                  </a:lnTo>
                  <a:lnTo>
                    <a:pt x="46" y="283"/>
                  </a:lnTo>
                  <a:lnTo>
                    <a:pt x="40" y="301"/>
                  </a:lnTo>
                  <a:lnTo>
                    <a:pt x="31" y="320"/>
                  </a:lnTo>
                  <a:lnTo>
                    <a:pt x="25" y="341"/>
                  </a:lnTo>
                  <a:lnTo>
                    <a:pt x="15" y="360"/>
                  </a:lnTo>
                  <a:lnTo>
                    <a:pt x="9" y="387"/>
                  </a:lnTo>
                  <a:lnTo>
                    <a:pt x="3" y="418"/>
                  </a:lnTo>
                  <a:lnTo>
                    <a:pt x="0" y="449"/>
                  </a:lnTo>
                  <a:lnTo>
                    <a:pt x="0" y="476"/>
                  </a:lnTo>
                  <a:lnTo>
                    <a:pt x="3" y="507"/>
                  </a:lnTo>
                  <a:lnTo>
                    <a:pt x="9" y="535"/>
                  </a:lnTo>
                  <a:lnTo>
                    <a:pt x="21" y="563"/>
                  </a:lnTo>
                  <a:lnTo>
                    <a:pt x="40" y="587"/>
                  </a:lnTo>
                  <a:lnTo>
                    <a:pt x="58" y="612"/>
                  </a:lnTo>
                  <a:lnTo>
                    <a:pt x="74" y="640"/>
                  </a:lnTo>
                  <a:lnTo>
                    <a:pt x="89" y="667"/>
                  </a:lnTo>
                  <a:lnTo>
                    <a:pt x="105" y="695"/>
                  </a:lnTo>
                  <a:lnTo>
                    <a:pt x="123" y="720"/>
                  </a:lnTo>
                  <a:lnTo>
                    <a:pt x="141" y="744"/>
                  </a:lnTo>
                  <a:lnTo>
                    <a:pt x="166" y="763"/>
                  </a:lnTo>
                  <a:lnTo>
                    <a:pt x="191" y="781"/>
                  </a:lnTo>
                  <a:lnTo>
                    <a:pt x="206" y="787"/>
                  </a:lnTo>
                  <a:lnTo>
                    <a:pt x="218" y="790"/>
                  </a:lnTo>
                  <a:lnTo>
                    <a:pt x="234" y="796"/>
                  </a:lnTo>
                  <a:lnTo>
                    <a:pt x="249" y="796"/>
                  </a:lnTo>
                  <a:lnTo>
                    <a:pt x="265" y="800"/>
                  </a:lnTo>
                  <a:lnTo>
                    <a:pt x="280" y="800"/>
                  </a:lnTo>
                  <a:lnTo>
                    <a:pt x="292" y="800"/>
                  </a:lnTo>
                  <a:lnTo>
                    <a:pt x="308" y="800"/>
                  </a:lnTo>
                  <a:lnTo>
                    <a:pt x="360" y="796"/>
                  </a:lnTo>
                  <a:lnTo>
                    <a:pt x="412" y="796"/>
                  </a:lnTo>
                  <a:lnTo>
                    <a:pt x="465" y="796"/>
                  </a:lnTo>
                  <a:lnTo>
                    <a:pt x="514" y="796"/>
                  </a:lnTo>
                  <a:lnTo>
                    <a:pt x="566" y="796"/>
                  </a:lnTo>
                  <a:lnTo>
                    <a:pt x="619" y="796"/>
                  </a:lnTo>
                  <a:lnTo>
                    <a:pt x="671" y="790"/>
                  </a:lnTo>
                  <a:lnTo>
                    <a:pt x="723" y="781"/>
                  </a:lnTo>
                  <a:lnTo>
                    <a:pt x="742" y="778"/>
                  </a:lnTo>
                  <a:lnTo>
                    <a:pt x="757" y="772"/>
                  </a:lnTo>
                  <a:lnTo>
                    <a:pt x="772" y="763"/>
                  </a:lnTo>
                  <a:lnTo>
                    <a:pt x="785" y="753"/>
                  </a:lnTo>
                  <a:lnTo>
                    <a:pt x="797" y="744"/>
                  </a:lnTo>
                  <a:lnTo>
                    <a:pt x="809" y="732"/>
                  </a:lnTo>
                  <a:lnTo>
                    <a:pt x="819" y="720"/>
                  </a:lnTo>
                  <a:lnTo>
                    <a:pt x="831" y="704"/>
                  </a:lnTo>
                  <a:lnTo>
                    <a:pt x="843" y="680"/>
                  </a:lnTo>
                  <a:lnTo>
                    <a:pt x="859" y="655"/>
                  </a:lnTo>
                  <a:lnTo>
                    <a:pt x="868" y="627"/>
                  </a:lnTo>
                  <a:lnTo>
                    <a:pt x="880" y="600"/>
                  </a:lnTo>
                  <a:lnTo>
                    <a:pt x="886" y="575"/>
                  </a:lnTo>
                  <a:lnTo>
                    <a:pt x="892" y="547"/>
                  </a:lnTo>
                  <a:lnTo>
                    <a:pt x="899" y="520"/>
                  </a:lnTo>
                  <a:lnTo>
                    <a:pt x="902" y="489"/>
                  </a:lnTo>
                  <a:lnTo>
                    <a:pt x="899" y="476"/>
                  </a:lnTo>
                  <a:lnTo>
                    <a:pt x="899" y="467"/>
                  </a:lnTo>
                  <a:lnTo>
                    <a:pt x="896" y="455"/>
                  </a:lnTo>
                  <a:lnTo>
                    <a:pt x="892" y="443"/>
                  </a:lnTo>
                  <a:lnTo>
                    <a:pt x="886" y="433"/>
                  </a:lnTo>
                  <a:lnTo>
                    <a:pt x="883" y="421"/>
                  </a:lnTo>
                  <a:lnTo>
                    <a:pt x="883" y="409"/>
                  </a:lnTo>
                  <a:lnTo>
                    <a:pt x="883" y="396"/>
                  </a:lnTo>
                  <a:lnTo>
                    <a:pt x="889" y="378"/>
                  </a:lnTo>
                  <a:lnTo>
                    <a:pt x="896" y="356"/>
                  </a:lnTo>
                  <a:lnTo>
                    <a:pt x="902" y="335"/>
                  </a:lnTo>
                  <a:lnTo>
                    <a:pt x="902" y="313"/>
                  </a:lnTo>
                  <a:lnTo>
                    <a:pt x="902" y="292"/>
                  </a:lnTo>
                  <a:lnTo>
                    <a:pt x="899" y="270"/>
                  </a:lnTo>
                  <a:lnTo>
                    <a:pt x="892" y="249"/>
                  </a:lnTo>
                  <a:lnTo>
                    <a:pt x="880" y="230"/>
                  </a:lnTo>
                  <a:lnTo>
                    <a:pt x="862" y="203"/>
                  </a:lnTo>
                  <a:lnTo>
                    <a:pt x="843" y="175"/>
                  </a:lnTo>
                  <a:lnTo>
                    <a:pt x="825" y="147"/>
                  </a:lnTo>
                  <a:lnTo>
                    <a:pt x="803" y="123"/>
                  </a:lnTo>
                  <a:lnTo>
                    <a:pt x="782" y="101"/>
                  </a:lnTo>
                  <a:lnTo>
                    <a:pt x="757" y="80"/>
                  </a:lnTo>
                  <a:lnTo>
                    <a:pt x="729" y="58"/>
                  </a:lnTo>
                  <a:lnTo>
                    <a:pt x="702" y="43"/>
                  </a:lnTo>
                  <a:lnTo>
                    <a:pt x="683" y="33"/>
                  </a:lnTo>
                  <a:lnTo>
                    <a:pt x="665" y="27"/>
                  </a:lnTo>
                  <a:lnTo>
                    <a:pt x="646" y="21"/>
                  </a:lnTo>
                  <a:lnTo>
                    <a:pt x="625" y="18"/>
                  </a:lnTo>
                  <a:lnTo>
                    <a:pt x="606" y="15"/>
                  </a:lnTo>
                  <a:lnTo>
                    <a:pt x="585" y="12"/>
                  </a:lnTo>
                  <a:lnTo>
                    <a:pt x="566" y="6"/>
                  </a:lnTo>
                  <a:lnTo>
                    <a:pt x="548" y="0"/>
                  </a:lnTo>
                  <a:lnTo>
                    <a:pt x="545" y="0"/>
                  </a:lnTo>
                  <a:lnTo>
                    <a:pt x="542" y="0"/>
                  </a:lnTo>
                  <a:lnTo>
                    <a:pt x="539" y="0"/>
                  </a:lnTo>
                  <a:lnTo>
                    <a:pt x="535" y="0"/>
                  </a:lnTo>
                  <a:lnTo>
                    <a:pt x="532" y="0"/>
                  </a:lnTo>
                  <a:lnTo>
                    <a:pt x="529" y="3"/>
                  </a:lnTo>
                  <a:lnTo>
                    <a:pt x="526" y="6"/>
                  </a:lnTo>
                  <a:lnTo>
                    <a:pt x="526" y="9"/>
                  </a:lnTo>
                  <a:lnTo>
                    <a:pt x="526" y="12"/>
                  </a:lnTo>
                  <a:lnTo>
                    <a:pt x="523" y="15"/>
                  </a:lnTo>
                  <a:lnTo>
                    <a:pt x="523" y="18"/>
                  </a:lnTo>
                  <a:lnTo>
                    <a:pt x="526" y="21"/>
                  </a:lnTo>
                  <a:lnTo>
                    <a:pt x="526" y="24"/>
                  </a:lnTo>
                  <a:lnTo>
                    <a:pt x="529" y="27"/>
                  </a:lnTo>
                  <a:lnTo>
                    <a:pt x="532" y="30"/>
                  </a:lnTo>
                  <a:lnTo>
                    <a:pt x="535" y="30"/>
                  </a:lnTo>
                  <a:lnTo>
                    <a:pt x="551" y="36"/>
                  </a:lnTo>
                  <a:lnTo>
                    <a:pt x="566" y="43"/>
                  </a:lnTo>
                  <a:lnTo>
                    <a:pt x="585" y="46"/>
                  </a:lnTo>
                  <a:lnTo>
                    <a:pt x="603" y="49"/>
                  </a:lnTo>
                  <a:lnTo>
                    <a:pt x="619" y="52"/>
                  </a:lnTo>
                  <a:lnTo>
                    <a:pt x="637" y="58"/>
                  </a:lnTo>
                  <a:lnTo>
                    <a:pt x="652" y="61"/>
                  </a:lnTo>
                  <a:lnTo>
                    <a:pt x="671" y="67"/>
                  </a:lnTo>
                  <a:lnTo>
                    <a:pt x="699" y="80"/>
                  </a:lnTo>
                  <a:lnTo>
                    <a:pt x="723" y="98"/>
                  </a:lnTo>
                  <a:lnTo>
                    <a:pt x="748" y="120"/>
                  </a:lnTo>
                  <a:lnTo>
                    <a:pt x="772" y="141"/>
                  </a:lnTo>
                  <a:lnTo>
                    <a:pt x="791" y="166"/>
                  </a:lnTo>
                  <a:lnTo>
                    <a:pt x="812" y="190"/>
                  </a:lnTo>
                  <a:lnTo>
                    <a:pt x="831" y="215"/>
                  </a:lnTo>
                  <a:lnTo>
                    <a:pt x="846" y="243"/>
                  </a:lnTo>
                  <a:lnTo>
                    <a:pt x="852" y="255"/>
                  </a:lnTo>
                  <a:lnTo>
                    <a:pt x="859" y="264"/>
                  </a:lnTo>
                  <a:lnTo>
                    <a:pt x="862" y="273"/>
                  </a:lnTo>
                  <a:lnTo>
                    <a:pt x="865" y="286"/>
                  </a:lnTo>
                  <a:lnTo>
                    <a:pt x="868" y="298"/>
                  </a:lnTo>
                  <a:lnTo>
                    <a:pt x="868" y="307"/>
                  </a:lnTo>
                  <a:lnTo>
                    <a:pt x="868" y="320"/>
                  </a:lnTo>
                  <a:lnTo>
                    <a:pt x="868" y="332"/>
                  </a:lnTo>
                  <a:lnTo>
                    <a:pt x="865" y="341"/>
                  </a:lnTo>
                  <a:lnTo>
                    <a:pt x="862" y="350"/>
                  </a:lnTo>
                  <a:lnTo>
                    <a:pt x="859" y="356"/>
                  </a:lnTo>
                  <a:lnTo>
                    <a:pt x="856" y="366"/>
                  </a:lnTo>
                  <a:lnTo>
                    <a:pt x="852" y="375"/>
                  </a:lnTo>
                  <a:lnTo>
                    <a:pt x="849" y="381"/>
                  </a:lnTo>
                  <a:lnTo>
                    <a:pt x="846" y="390"/>
                  </a:lnTo>
                  <a:lnTo>
                    <a:pt x="846" y="400"/>
                  </a:lnTo>
                  <a:lnTo>
                    <a:pt x="846" y="415"/>
                  </a:lnTo>
                  <a:lnTo>
                    <a:pt x="849" y="430"/>
                  </a:lnTo>
                  <a:lnTo>
                    <a:pt x="856" y="446"/>
                  </a:lnTo>
                  <a:lnTo>
                    <a:pt x="859" y="461"/>
                  </a:lnTo>
                  <a:lnTo>
                    <a:pt x="862" y="473"/>
                  </a:lnTo>
                  <a:lnTo>
                    <a:pt x="865" y="489"/>
                  </a:lnTo>
                  <a:lnTo>
                    <a:pt x="865" y="504"/>
                  </a:lnTo>
                  <a:lnTo>
                    <a:pt x="865" y="520"/>
                  </a:lnTo>
                  <a:lnTo>
                    <a:pt x="856" y="553"/>
                  </a:lnTo>
                  <a:lnTo>
                    <a:pt x="846" y="587"/>
                  </a:lnTo>
                  <a:lnTo>
                    <a:pt x="834" y="621"/>
                  </a:lnTo>
                  <a:lnTo>
                    <a:pt x="822" y="652"/>
                  </a:lnTo>
                  <a:lnTo>
                    <a:pt x="803" y="683"/>
                  </a:lnTo>
                  <a:lnTo>
                    <a:pt x="785" y="707"/>
                  </a:lnTo>
                  <a:lnTo>
                    <a:pt x="772" y="720"/>
                  </a:lnTo>
                  <a:lnTo>
                    <a:pt x="757" y="729"/>
                  </a:lnTo>
                  <a:lnTo>
                    <a:pt x="742" y="738"/>
                  </a:lnTo>
                  <a:lnTo>
                    <a:pt x="726" y="744"/>
                  </a:lnTo>
                  <a:lnTo>
                    <a:pt x="717" y="747"/>
                  </a:lnTo>
                  <a:lnTo>
                    <a:pt x="711" y="750"/>
                  </a:lnTo>
                  <a:lnTo>
                    <a:pt x="702" y="753"/>
                  </a:lnTo>
                  <a:lnTo>
                    <a:pt x="692" y="753"/>
                  </a:lnTo>
                  <a:lnTo>
                    <a:pt x="683" y="756"/>
                  </a:lnTo>
                  <a:lnTo>
                    <a:pt x="674" y="756"/>
                  </a:lnTo>
                  <a:lnTo>
                    <a:pt x="665" y="756"/>
                  </a:lnTo>
                  <a:lnTo>
                    <a:pt x="655" y="760"/>
                  </a:lnTo>
                  <a:lnTo>
                    <a:pt x="606" y="760"/>
                  </a:lnTo>
                  <a:lnTo>
                    <a:pt x="557" y="763"/>
                  </a:lnTo>
                  <a:lnTo>
                    <a:pt x="505" y="763"/>
                  </a:lnTo>
                  <a:lnTo>
                    <a:pt x="455" y="763"/>
                  </a:lnTo>
                  <a:lnTo>
                    <a:pt x="406" y="766"/>
                  </a:lnTo>
                  <a:lnTo>
                    <a:pt x="354" y="766"/>
                  </a:lnTo>
                  <a:lnTo>
                    <a:pt x="305" y="766"/>
                  </a:lnTo>
                  <a:lnTo>
                    <a:pt x="255" y="766"/>
                  </a:lnTo>
                  <a:lnTo>
                    <a:pt x="249" y="766"/>
                  </a:lnTo>
                  <a:lnTo>
                    <a:pt x="243" y="763"/>
                  </a:lnTo>
                  <a:lnTo>
                    <a:pt x="237" y="763"/>
                  </a:lnTo>
                  <a:lnTo>
                    <a:pt x="231" y="763"/>
                  </a:lnTo>
                  <a:lnTo>
                    <a:pt x="225" y="760"/>
                  </a:lnTo>
                  <a:lnTo>
                    <a:pt x="218" y="756"/>
                  </a:lnTo>
                  <a:lnTo>
                    <a:pt x="212" y="756"/>
                  </a:lnTo>
                  <a:lnTo>
                    <a:pt x="209" y="753"/>
                  </a:lnTo>
                  <a:lnTo>
                    <a:pt x="200" y="750"/>
                  </a:lnTo>
                  <a:lnTo>
                    <a:pt x="194" y="744"/>
                  </a:lnTo>
                  <a:lnTo>
                    <a:pt x="188" y="741"/>
                  </a:lnTo>
                  <a:lnTo>
                    <a:pt x="181" y="735"/>
                  </a:lnTo>
                  <a:lnTo>
                    <a:pt x="172" y="732"/>
                  </a:lnTo>
                  <a:lnTo>
                    <a:pt x="169" y="726"/>
                  </a:lnTo>
                  <a:lnTo>
                    <a:pt x="163" y="720"/>
                  </a:lnTo>
                  <a:lnTo>
                    <a:pt x="157" y="713"/>
                  </a:lnTo>
                  <a:lnTo>
                    <a:pt x="145" y="689"/>
                  </a:lnTo>
                  <a:lnTo>
                    <a:pt x="129" y="670"/>
                  </a:lnTo>
                  <a:lnTo>
                    <a:pt x="114" y="649"/>
                  </a:lnTo>
                  <a:lnTo>
                    <a:pt x="101" y="627"/>
                  </a:lnTo>
                  <a:lnTo>
                    <a:pt x="86" y="609"/>
                  </a:lnTo>
                  <a:lnTo>
                    <a:pt x="74" y="587"/>
                  </a:lnTo>
                  <a:lnTo>
                    <a:pt x="61" y="566"/>
                  </a:lnTo>
                  <a:lnTo>
                    <a:pt x="49" y="541"/>
                  </a:lnTo>
                  <a:lnTo>
                    <a:pt x="40" y="523"/>
                  </a:lnTo>
                  <a:lnTo>
                    <a:pt x="34" y="501"/>
                  </a:lnTo>
                  <a:lnTo>
                    <a:pt x="31" y="483"/>
                  </a:lnTo>
                  <a:lnTo>
                    <a:pt x="28" y="461"/>
                  </a:lnTo>
                  <a:lnTo>
                    <a:pt x="28" y="443"/>
                  </a:lnTo>
                  <a:lnTo>
                    <a:pt x="31" y="421"/>
                  </a:lnTo>
                  <a:lnTo>
                    <a:pt x="34" y="400"/>
                  </a:lnTo>
                  <a:lnTo>
                    <a:pt x="40" y="381"/>
                  </a:lnTo>
                  <a:lnTo>
                    <a:pt x="52" y="341"/>
                  </a:lnTo>
                  <a:lnTo>
                    <a:pt x="71" y="301"/>
                  </a:lnTo>
                  <a:lnTo>
                    <a:pt x="92" y="264"/>
                  </a:lnTo>
                  <a:lnTo>
                    <a:pt x="114" y="227"/>
                  </a:lnTo>
                  <a:lnTo>
                    <a:pt x="132" y="200"/>
                  </a:lnTo>
                  <a:lnTo>
                    <a:pt x="154" y="175"/>
                  </a:lnTo>
                  <a:lnTo>
                    <a:pt x="175" y="150"/>
                  </a:lnTo>
                  <a:lnTo>
                    <a:pt x="197" y="129"/>
                  </a:lnTo>
                  <a:lnTo>
                    <a:pt x="222" y="107"/>
                  </a:lnTo>
                  <a:lnTo>
                    <a:pt x="246" y="89"/>
                  </a:lnTo>
                  <a:lnTo>
                    <a:pt x="274" y="67"/>
                  </a:lnTo>
                  <a:lnTo>
                    <a:pt x="302" y="49"/>
                  </a:lnTo>
                  <a:lnTo>
                    <a:pt x="305" y="46"/>
                  </a:lnTo>
                  <a:lnTo>
                    <a:pt x="311" y="43"/>
                  </a:lnTo>
                  <a:lnTo>
                    <a:pt x="314" y="43"/>
                  </a:lnTo>
                  <a:lnTo>
                    <a:pt x="317" y="40"/>
                  </a:lnTo>
                  <a:lnTo>
                    <a:pt x="323" y="40"/>
                  </a:lnTo>
                  <a:lnTo>
                    <a:pt x="326" y="36"/>
                  </a:lnTo>
                  <a:lnTo>
                    <a:pt x="332" y="36"/>
                  </a:lnTo>
                  <a:lnTo>
                    <a:pt x="335" y="33"/>
                  </a:lnTo>
                  <a:lnTo>
                    <a:pt x="335" y="33"/>
                  </a:lnTo>
                  <a:lnTo>
                    <a:pt x="338" y="30"/>
                  </a:lnTo>
                  <a:lnTo>
                    <a:pt x="338" y="30"/>
                  </a:lnTo>
                  <a:lnTo>
                    <a:pt x="338" y="30"/>
                  </a:lnTo>
                  <a:lnTo>
                    <a:pt x="338" y="27"/>
                  </a:lnTo>
                  <a:lnTo>
                    <a:pt x="338" y="27"/>
                  </a:lnTo>
                  <a:lnTo>
                    <a:pt x="338" y="24"/>
                  </a:lnTo>
                  <a:lnTo>
                    <a:pt x="338" y="24"/>
                  </a:lnTo>
                  <a:lnTo>
                    <a:pt x="338" y="24"/>
                  </a:lnTo>
                  <a:lnTo>
                    <a:pt x="335" y="21"/>
                  </a:lnTo>
                  <a:lnTo>
                    <a:pt x="335" y="21"/>
                  </a:lnTo>
                  <a:lnTo>
                    <a:pt x="335" y="21"/>
                  </a:lnTo>
                  <a:lnTo>
                    <a:pt x="332" y="21"/>
                  </a:lnTo>
                  <a:lnTo>
                    <a:pt x="332" y="21"/>
                  </a:lnTo>
                  <a:lnTo>
                    <a:pt x="332" y="21"/>
                  </a:lnTo>
                  <a:lnTo>
                    <a:pt x="32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66" name="Freeform 82"/>
            <p:cNvSpPr>
              <a:spLocks/>
            </p:cNvSpPr>
            <p:nvPr/>
          </p:nvSpPr>
          <p:spPr bwMode="auto">
            <a:xfrm>
              <a:off x="4784" y="2449"/>
              <a:ext cx="105" cy="138"/>
            </a:xfrm>
            <a:custGeom>
              <a:avLst/>
              <a:gdLst/>
              <a:ahLst/>
              <a:cxnLst>
                <a:cxn ang="0">
                  <a:pos x="92" y="3"/>
                </a:cxn>
                <a:cxn ang="0">
                  <a:pos x="86" y="21"/>
                </a:cxn>
                <a:cxn ang="0">
                  <a:pos x="77" y="37"/>
                </a:cxn>
                <a:cxn ang="0">
                  <a:pos x="65" y="52"/>
                </a:cxn>
                <a:cxn ang="0">
                  <a:pos x="55" y="67"/>
                </a:cxn>
                <a:cxn ang="0">
                  <a:pos x="43" y="83"/>
                </a:cxn>
                <a:cxn ang="0">
                  <a:pos x="31" y="95"/>
                </a:cxn>
                <a:cxn ang="0">
                  <a:pos x="19" y="110"/>
                </a:cxn>
                <a:cxn ang="0">
                  <a:pos x="3" y="123"/>
                </a:cxn>
                <a:cxn ang="0">
                  <a:pos x="3" y="126"/>
                </a:cxn>
                <a:cxn ang="0">
                  <a:pos x="3" y="126"/>
                </a:cxn>
                <a:cxn ang="0">
                  <a:pos x="0" y="129"/>
                </a:cxn>
                <a:cxn ang="0">
                  <a:pos x="0" y="129"/>
                </a:cxn>
                <a:cxn ang="0">
                  <a:pos x="0" y="132"/>
                </a:cxn>
                <a:cxn ang="0">
                  <a:pos x="3" y="132"/>
                </a:cxn>
                <a:cxn ang="0">
                  <a:pos x="3" y="135"/>
                </a:cxn>
                <a:cxn ang="0">
                  <a:pos x="3" y="135"/>
                </a:cxn>
                <a:cxn ang="0">
                  <a:pos x="6" y="138"/>
                </a:cxn>
                <a:cxn ang="0">
                  <a:pos x="6" y="138"/>
                </a:cxn>
                <a:cxn ang="0">
                  <a:pos x="9" y="138"/>
                </a:cxn>
                <a:cxn ang="0">
                  <a:pos x="9" y="138"/>
                </a:cxn>
                <a:cxn ang="0">
                  <a:pos x="12" y="138"/>
                </a:cxn>
                <a:cxn ang="0">
                  <a:pos x="15" y="138"/>
                </a:cxn>
                <a:cxn ang="0">
                  <a:pos x="15" y="138"/>
                </a:cxn>
                <a:cxn ang="0">
                  <a:pos x="19" y="135"/>
                </a:cxn>
                <a:cxn ang="0">
                  <a:pos x="31" y="123"/>
                </a:cxn>
                <a:cxn ang="0">
                  <a:pos x="46" y="110"/>
                </a:cxn>
                <a:cxn ang="0">
                  <a:pos x="59" y="95"/>
                </a:cxn>
                <a:cxn ang="0">
                  <a:pos x="71" y="80"/>
                </a:cxn>
                <a:cxn ang="0">
                  <a:pos x="83" y="64"/>
                </a:cxn>
                <a:cxn ang="0">
                  <a:pos x="92" y="46"/>
                </a:cxn>
                <a:cxn ang="0">
                  <a:pos x="99" y="27"/>
                </a:cxn>
                <a:cxn ang="0">
                  <a:pos x="105" y="9"/>
                </a:cxn>
                <a:cxn ang="0">
                  <a:pos x="105" y="9"/>
                </a:cxn>
                <a:cxn ang="0">
                  <a:pos x="105" y="6"/>
                </a:cxn>
                <a:cxn ang="0">
                  <a:pos x="105" y="6"/>
                </a:cxn>
                <a:cxn ang="0">
                  <a:pos x="105" y="6"/>
                </a:cxn>
                <a:cxn ang="0">
                  <a:pos x="105" y="3"/>
                </a:cxn>
                <a:cxn ang="0">
                  <a:pos x="105" y="3"/>
                </a:cxn>
                <a:cxn ang="0">
                  <a:pos x="105" y="3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99" y="0"/>
                </a:cxn>
                <a:cxn ang="0">
                  <a:pos x="99" y="0"/>
                </a:cxn>
                <a:cxn ang="0">
                  <a:pos x="99" y="0"/>
                </a:cxn>
                <a:cxn ang="0">
                  <a:pos x="95" y="0"/>
                </a:cxn>
                <a:cxn ang="0">
                  <a:pos x="95" y="3"/>
                </a:cxn>
                <a:cxn ang="0">
                  <a:pos x="95" y="3"/>
                </a:cxn>
                <a:cxn ang="0">
                  <a:pos x="92" y="3"/>
                </a:cxn>
              </a:cxnLst>
              <a:rect l="0" t="0" r="r" b="b"/>
              <a:pathLst>
                <a:path w="105" h="138">
                  <a:moveTo>
                    <a:pt x="92" y="3"/>
                  </a:moveTo>
                  <a:lnTo>
                    <a:pt x="86" y="21"/>
                  </a:lnTo>
                  <a:lnTo>
                    <a:pt x="77" y="37"/>
                  </a:lnTo>
                  <a:lnTo>
                    <a:pt x="65" y="52"/>
                  </a:lnTo>
                  <a:lnTo>
                    <a:pt x="55" y="67"/>
                  </a:lnTo>
                  <a:lnTo>
                    <a:pt x="43" y="83"/>
                  </a:lnTo>
                  <a:lnTo>
                    <a:pt x="31" y="95"/>
                  </a:lnTo>
                  <a:lnTo>
                    <a:pt x="19" y="110"/>
                  </a:lnTo>
                  <a:lnTo>
                    <a:pt x="3" y="123"/>
                  </a:lnTo>
                  <a:lnTo>
                    <a:pt x="3" y="126"/>
                  </a:lnTo>
                  <a:lnTo>
                    <a:pt x="3" y="126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3" y="135"/>
                  </a:lnTo>
                  <a:lnTo>
                    <a:pt x="3" y="135"/>
                  </a:lnTo>
                  <a:lnTo>
                    <a:pt x="6" y="138"/>
                  </a:lnTo>
                  <a:lnTo>
                    <a:pt x="6" y="138"/>
                  </a:lnTo>
                  <a:lnTo>
                    <a:pt x="9" y="138"/>
                  </a:lnTo>
                  <a:lnTo>
                    <a:pt x="9" y="138"/>
                  </a:lnTo>
                  <a:lnTo>
                    <a:pt x="12" y="138"/>
                  </a:lnTo>
                  <a:lnTo>
                    <a:pt x="15" y="138"/>
                  </a:lnTo>
                  <a:lnTo>
                    <a:pt x="15" y="138"/>
                  </a:lnTo>
                  <a:lnTo>
                    <a:pt x="19" y="135"/>
                  </a:lnTo>
                  <a:lnTo>
                    <a:pt x="31" y="123"/>
                  </a:lnTo>
                  <a:lnTo>
                    <a:pt x="46" y="110"/>
                  </a:lnTo>
                  <a:lnTo>
                    <a:pt x="59" y="95"/>
                  </a:lnTo>
                  <a:lnTo>
                    <a:pt x="71" y="80"/>
                  </a:lnTo>
                  <a:lnTo>
                    <a:pt x="83" y="64"/>
                  </a:lnTo>
                  <a:lnTo>
                    <a:pt x="92" y="46"/>
                  </a:lnTo>
                  <a:lnTo>
                    <a:pt x="99" y="27"/>
                  </a:lnTo>
                  <a:lnTo>
                    <a:pt x="105" y="9"/>
                  </a:lnTo>
                  <a:lnTo>
                    <a:pt x="105" y="9"/>
                  </a:lnTo>
                  <a:lnTo>
                    <a:pt x="105" y="6"/>
                  </a:lnTo>
                  <a:lnTo>
                    <a:pt x="105" y="6"/>
                  </a:lnTo>
                  <a:lnTo>
                    <a:pt x="105" y="6"/>
                  </a:lnTo>
                  <a:lnTo>
                    <a:pt x="105" y="3"/>
                  </a:lnTo>
                  <a:lnTo>
                    <a:pt x="105" y="3"/>
                  </a:lnTo>
                  <a:lnTo>
                    <a:pt x="105" y="3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95" y="0"/>
                  </a:lnTo>
                  <a:lnTo>
                    <a:pt x="95" y="3"/>
                  </a:lnTo>
                  <a:lnTo>
                    <a:pt x="95" y="3"/>
                  </a:lnTo>
                  <a:lnTo>
                    <a:pt x="92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67" name="Freeform 83"/>
            <p:cNvSpPr>
              <a:spLocks/>
            </p:cNvSpPr>
            <p:nvPr/>
          </p:nvSpPr>
          <p:spPr bwMode="auto">
            <a:xfrm>
              <a:off x="4941" y="2446"/>
              <a:ext cx="65" cy="129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24"/>
                </a:cxn>
                <a:cxn ang="0">
                  <a:pos x="3" y="40"/>
                </a:cxn>
                <a:cxn ang="0">
                  <a:pos x="6" y="55"/>
                </a:cxn>
                <a:cxn ang="0">
                  <a:pos x="12" y="70"/>
                </a:cxn>
                <a:cxn ang="0">
                  <a:pos x="18" y="83"/>
                </a:cxn>
                <a:cxn ang="0">
                  <a:pos x="28" y="98"/>
                </a:cxn>
                <a:cxn ang="0">
                  <a:pos x="37" y="110"/>
                </a:cxn>
                <a:cxn ang="0">
                  <a:pos x="46" y="126"/>
                </a:cxn>
                <a:cxn ang="0">
                  <a:pos x="46" y="126"/>
                </a:cxn>
                <a:cxn ang="0">
                  <a:pos x="49" y="129"/>
                </a:cxn>
                <a:cxn ang="0">
                  <a:pos x="49" y="129"/>
                </a:cxn>
                <a:cxn ang="0">
                  <a:pos x="52" y="129"/>
                </a:cxn>
                <a:cxn ang="0">
                  <a:pos x="52" y="129"/>
                </a:cxn>
                <a:cxn ang="0">
                  <a:pos x="55" y="129"/>
                </a:cxn>
                <a:cxn ang="0">
                  <a:pos x="59" y="129"/>
                </a:cxn>
                <a:cxn ang="0">
                  <a:pos x="59" y="129"/>
                </a:cxn>
                <a:cxn ang="0">
                  <a:pos x="62" y="126"/>
                </a:cxn>
                <a:cxn ang="0">
                  <a:pos x="62" y="126"/>
                </a:cxn>
                <a:cxn ang="0">
                  <a:pos x="65" y="123"/>
                </a:cxn>
                <a:cxn ang="0">
                  <a:pos x="65" y="120"/>
                </a:cxn>
                <a:cxn ang="0">
                  <a:pos x="65" y="120"/>
                </a:cxn>
                <a:cxn ang="0">
                  <a:pos x="65" y="117"/>
                </a:cxn>
                <a:cxn ang="0">
                  <a:pos x="65" y="117"/>
                </a:cxn>
                <a:cxn ang="0">
                  <a:pos x="62" y="113"/>
                </a:cxn>
                <a:cxn ang="0">
                  <a:pos x="52" y="101"/>
                </a:cxn>
                <a:cxn ang="0">
                  <a:pos x="46" y="89"/>
                </a:cxn>
                <a:cxn ang="0">
                  <a:pos x="37" y="77"/>
                </a:cxn>
                <a:cxn ang="0">
                  <a:pos x="31" y="61"/>
                </a:cxn>
                <a:cxn ang="0">
                  <a:pos x="25" y="49"/>
                </a:cxn>
                <a:cxn ang="0">
                  <a:pos x="18" y="33"/>
                </a:cxn>
                <a:cxn ang="0">
                  <a:pos x="15" y="21"/>
                </a:cxn>
                <a:cxn ang="0">
                  <a:pos x="12" y="6"/>
                </a:cxn>
                <a:cxn ang="0">
                  <a:pos x="12" y="3"/>
                </a:cxn>
                <a:cxn ang="0">
                  <a:pos x="12" y="3"/>
                </a:cxn>
                <a:cxn ang="0">
                  <a:pos x="12" y="3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5" h="129">
                  <a:moveTo>
                    <a:pt x="0" y="6"/>
                  </a:moveTo>
                  <a:lnTo>
                    <a:pt x="0" y="24"/>
                  </a:lnTo>
                  <a:lnTo>
                    <a:pt x="3" y="40"/>
                  </a:lnTo>
                  <a:lnTo>
                    <a:pt x="6" y="55"/>
                  </a:lnTo>
                  <a:lnTo>
                    <a:pt x="12" y="70"/>
                  </a:lnTo>
                  <a:lnTo>
                    <a:pt x="18" y="83"/>
                  </a:lnTo>
                  <a:lnTo>
                    <a:pt x="28" y="98"/>
                  </a:lnTo>
                  <a:lnTo>
                    <a:pt x="37" y="110"/>
                  </a:lnTo>
                  <a:lnTo>
                    <a:pt x="46" y="126"/>
                  </a:lnTo>
                  <a:lnTo>
                    <a:pt x="46" y="126"/>
                  </a:lnTo>
                  <a:lnTo>
                    <a:pt x="49" y="129"/>
                  </a:lnTo>
                  <a:lnTo>
                    <a:pt x="49" y="129"/>
                  </a:lnTo>
                  <a:lnTo>
                    <a:pt x="52" y="129"/>
                  </a:lnTo>
                  <a:lnTo>
                    <a:pt x="52" y="129"/>
                  </a:lnTo>
                  <a:lnTo>
                    <a:pt x="55" y="129"/>
                  </a:lnTo>
                  <a:lnTo>
                    <a:pt x="59" y="129"/>
                  </a:lnTo>
                  <a:lnTo>
                    <a:pt x="59" y="129"/>
                  </a:lnTo>
                  <a:lnTo>
                    <a:pt x="62" y="126"/>
                  </a:lnTo>
                  <a:lnTo>
                    <a:pt x="62" y="126"/>
                  </a:lnTo>
                  <a:lnTo>
                    <a:pt x="65" y="123"/>
                  </a:lnTo>
                  <a:lnTo>
                    <a:pt x="65" y="120"/>
                  </a:lnTo>
                  <a:lnTo>
                    <a:pt x="65" y="120"/>
                  </a:lnTo>
                  <a:lnTo>
                    <a:pt x="65" y="117"/>
                  </a:lnTo>
                  <a:lnTo>
                    <a:pt x="65" y="117"/>
                  </a:lnTo>
                  <a:lnTo>
                    <a:pt x="62" y="113"/>
                  </a:lnTo>
                  <a:lnTo>
                    <a:pt x="52" y="101"/>
                  </a:lnTo>
                  <a:lnTo>
                    <a:pt x="46" y="89"/>
                  </a:lnTo>
                  <a:lnTo>
                    <a:pt x="37" y="77"/>
                  </a:lnTo>
                  <a:lnTo>
                    <a:pt x="31" y="61"/>
                  </a:lnTo>
                  <a:lnTo>
                    <a:pt x="25" y="49"/>
                  </a:lnTo>
                  <a:lnTo>
                    <a:pt x="18" y="33"/>
                  </a:lnTo>
                  <a:lnTo>
                    <a:pt x="15" y="21"/>
                  </a:lnTo>
                  <a:lnTo>
                    <a:pt x="12" y="6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68" name="Freeform 84"/>
            <p:cNvSpPr>
              <a:spLocks/>
            </p:cNvSpPr>
            <p:nvPr/>
          </p:nvSpPr>
          <p:spPr bwMode="auto">
            <a:xfrm>
              <a:off x="3587" y="2390"/>
              <a:ext cx="1172" cy="400"/>
            </a:xfrm>
            <a:custGeom>
              <a:avLst/>
              <a:gdLst/>
              <a:ahLst/>
              <a:cxnLst>
                <a:cxn ang="0">
                  <a:pos x="52" y="391"/>
                </a:cxn>
                <a:cxn ang="0">
                  <a:pos x="145" y="360"/>
                </a:cxn>
                <a:cxn ang="0">
                  <a:pos x="237" y="329"/>
                </a:cxn>
                <a:cxn ang="0">
                  <a:pos x="326" y="299"/>
                </a:cxn>
                <a:cxn ang="0">
                  <a:pos x="412" y="271"/>
                </a:cxn>
                <a:cxn ang="0">
                  <a:pos x="486" y="249"/>
                </a:cxn>
                <a:cxn ang="0">
                  <a:pos x="560" y="231"/>
                </a:cxn>
                <a:cxn ang="0">
                  <a:pos x="637" y="209"/>
                </a:cxn>
                <a:cxn ang="0">
                  <a:pos x="738" y="179"/>
                </a:cxn>
                <a:cxn ang="0">
                  <a:pos x="862" y="139"/>
                </a:cxn>
                <a:cxn ang="0">
                  <a:pos x="982" y="96"/>
                </a:cxn>
                <a:cxn ang="0">
                  <a:pos x="1102" y="49"/>
                </a:cxn>
                <a:cxn ang="0">
                  <a:pos x="1166" y="25"/>
                </a:cxn>
                <a:cxn ang="0">
                  <a:pos x="1169" y="22"/>
                </a:cxn>
                <a:cxn ang="0">
                  <a:pos x="1172" y="19"/>
                </a:cxn>
                <a:cxn ang="0">
                  <a:pos x="1172" y="13"/>
                </a:cxn>
                <a:cxn ang="0">
                  <a:pos x="1169" y="9"/>
                </a:cxn>
                <a:cxn ang="0">
                  <a:pos x="1166" y="3"/>
                </a:cxn>
                <a:cxn ang="0">
                  <a:pos x="1163" y="3"/>
                </a:cxn>
                <a:cxn ang="0">
                  <a:pos x="1160" y="0"/>
                </a:cxn>
                <a:cxn ang="0">
                  <a:pos x="1114" y="13"/>
                </a:cxn>
                <a:cxn ang="0">
                  <a:pos x="1034" y="43"/>
                </a:cxn>
                <a:cxn ang="0">
                  <a:pos x="954" y="71"/>
                </a:cxn>
                <a:cxn ang="0">
                  <a:pos x="874" y="105"/>
                </a:cxn>
                <a:cxn ang="0">
                  <a:pos x="809" y="126"/>
                </a:cxn>
                <a:cxn ang="0">
                  <a:pos x="757" y="145"/>
                </a:cxn>
                <a:cxn ang="0">
                  <a:pos x="705" y="163"/>
                </a:cxn>
                <a:cxn ang="0">
                  <a:pos x="649" y="179"/>
                </a:cxn>
                <a:cxn ang="0">
                  <a:pos x="591" y="194"/>
                </a:cxn>
                <a:cxn ang="0">
                  <a:pos x="526" y="213"/>
                </a:cxn>
                <a:cxn ang="0">
                  <a:pos x="462" y="231"/>
                </a:cxn>
                <a:cxn ang="0">
                  <a:pos x="397" y="249"/>
                </a:cxn>
                <a:cxn ang="0">
                  <a:pos x="320" y="277"/>
                </a:cxn>
                <a:cxn ang="0">
                  <a:pos x="228" y="311"/>
                </a:cxn>
                <a:cxn ang="0">
                  <a:pos x="138" y="345"/>
                </a:cxn>
                <a:cxn ang="0">
                  <a:pos x="49" y="376"/>
                </a:cxn>
                <a:cxn ang="0">
                  <a:pos x="3" y="388"/>
                </a:cxn>
                <a:cxn ang="0">
                  <a:pos x="0" y="391"/>
                </a:cxn>
                <a:cxn ang="0">
                  <a:pos x="0" y="394"/>
                </a:cxn>
                <a:cxn ang="0">
                  <a:pos x="0" y="394"/>
                </a:cxn>
                <a:cxn ang="0">
                  <a:pos x="0" y="397"/>
                </a:cxn>
                <a:cxn ang="0">
                  <a:pos x="0" y="400"/>
                </a:cxn>
                <a:cxn ang="0">
                  <a:pos x="3" y="400"/>
                </a:cxn>
                <a:cxn ang="0">
                  <a:pos x="6" y="400"/>
                </a:cxn>
              </a:cxnLst>
              <a:rect l="0" t="0" r="r" b="b"/>
              <a:pathLst>
                <a:path w="1172" h="400">
                  <a:moveTo>
                    <a:pt x="6" y="400"/>
                  </a:moveTo>
                  <a:lnTo>
                    <a:pt x="52" y="391"/>
                  </a:lnTo>
                  <a:lnTo>
                    <a:pt x="98" y="376"/>
                  </a:lnTo>
                  <a:lnTo>
                    <a:pt x="145" y="360"/>
                  </a:lnTo>
                  <a:lnTo>
                    <a:pt x="191" y="345"/>
                  </a:lnTo>
                  <a:lnTo>
                    <a:pt x="237" y="329"/>
                  </a:lnTo>
                  <a:lnTo>
                    <a:pt x="280" y="314"/>
                  </a:lnTo>
                  <a:lnTo>
                    <a:pt x="326" y="299"/>
                  </a:lnTo>
                  <a:lnTo>
                    <a:pt x="372" y="283"/>
                  </a:lnTo>
                  <a:lnTo>
                    <a:pt x="412" y="271"/>
                  </a:lnTo>
                  <a:lnTo>
                    <a:pt x="449" y="262"/>
                  </a:lnTo>
                  <a:lnTo>
                    <a:pt x="486" y="249"/>
                  </a:lnTo>
                  <a:lnTo>
                    <a:pt x="523" y="240"/>
                  </a:lnTo>
                  <a:lnTo>
                    <a:pt x="560" y="231"/>
                  </a:lnTo>
                  <a:lnTo>
                    <a:pt x="600" y="219"/>
                  </a:lnTo>
                  <a:lnTo>
                    <a:pt x="637" y="209"/>
                  </a:lnTo>
                  <a:lnTo>
                    <a:pt x="674" y="197"/>
                  </a:lnTo>
                  <a:lnTo>
                    <a:pt x="738" y="179"/>
                  </a:lnTo>
                  <a:lnTo>
                    <a:pt x="800" y="160"/>
                  </a:lnTo>
                  <a:lnTo>
                    <a:pt x="862" y="139"/>
                  </a:lnTo>
                  <a:lnTo>
                    <a:pt x="923" y="117"/>
                  </a:lnTo>
                  <a:lnTo>
                    <a:pt x="982" y="96"/>
                  </a:lnTo>
                  <a:lnTo>
                    <a:pt x="1043" y="71"/>
                  </a:lnTo>
                  <a:lnTo>
                    <a:pt x="1102" y="49"/>
                  </a:lnTo>
                  <a:lnTo>
                    <a:pt x="1163" y="25"/>
                  </a:lnTo>
                  <a:lnTo>
                    <a:pt x="1166" y="25"/>
                  </a:lnTo>
                  <a:lnTo>
                    <a:pt x="1166" y="25"/>
                  </a:lnTo>
                  <a:lnTo>
                    <a:pt x="1169" y="22"/>
                  </a:lnTo>
                  <a:lnTo>
                    <a:pt x="1169" y="19"/>
                  </a:lnTo>
                  <a:lnTo>
                    <a:pt x="1172" y="19"/>
                  </a:lnTo>
                  <a:lnTo>
                    <a:pt x="1172" y="16"/>
                  </a:lnTo>
                  <a:lnTo>
                    <a:pt x="1172" y="13"/>
                  </a:lnTo>
                  <a:lnTo>
                    <a:pt x="1172" y="9"/>
                  </a:lnTo>
                  <a:lnTo>
                    <a:pt x="1169" y="9"/>
                  </a:lnTo>
                  <a:lnTo>
                    <a:pt x="1169" y="6"/>
                  </a:lnTo>
                  <a:lnTo>
                    <a:pt x="1166" y="3"/>
                  </a:lnTo>
                  <a:lnTo>
                    <a:pt x="1166" y="3"/>
                  </a:lnTo>
                  <a:lnTo>
                    <a:pt x="1163" y="3"/>
                  </a:lnTo>
                  <a:lnTo>
                    <a:pt x="1160" y="0"/>
                  </a:lnTo>
                  <a:lnTo>
                    <a:pt x="1160" y="0"/>
                  </a:lnTo>
                  <a:lnTo>
                    <a:pt x="1157" y="0"/>
                  </a:lnTo>
                  <a:lnTo>
                    <a:pt x="1114" y="13"/>
                  </a:lnTo>
                  <a:lnTo>
                    <a:pt x="1074" y="28"/>
                  </a:lnTo>
                  <a:lnTo>
                    <a:pt x="1034" y="43"/>
                  </a:lnTo>
                  <a:lnTo>
                    <a:pt x="994" y="56"/>
                  </a:lnTo>
                  <a:lnTo>
                    <a:pt x="954" y="71"/>
                  </a:lnTo>
                  <a:lnTo>
                    <a:pt x="914" y="89"/>
                  </a:lnTo>
                  <a:lnTo>
                    <a:pt x="874" y="105"/>
                  </a:lnTo>
                  <a:lnTo>
                    <a:pt x="834" y="117"/>
                  </a:lnTo>
                  <a:lnTo>
                    <a:pt x="809" y="126"/>
                  </a:lnTo>
                  <a:lnTo>
                    <a:pt x="782" y="136"/>
                  </a:lnTo>
                  <a:lnTo>
                    <a:pt x="757" y="145"/>
                  </a:lnTo>
                  <a:lnTo>
                    <a:pt x="729" y="154"/>
                  </a:lnTo>
                  <a:lnTo>
                    <a:pt x="705" y="163"/>
                  </a:lnTo>
                  <a:lnTo>
                    <a:pt x="677" y="169"/>
                  </a:lnTo>
                  <a:lnTo>
                    <a:pt x="649" y="179"/>
                  </a:lnTo>
                  <a:lnTo>
                    <a:pt x="622" y="185"/>
                  </a:lnTo>
                  <a:lnTo>
                    <a:pt x="591" y="194"/>
                  </a:lnTo>
                  <a:lnTo>
                    <a:pt x="557" y="203"/>
                  </a:lnTo>
                  <a:lnTo>
                    <a:pt x="526" y="213"/>
                  </a:lnTo>
                  <a:lnTo>
                    <a:pt x="492" y="222"/>
                  </a:lnTo>
                  <a:lnTo>
                    <a:pt x="462" y="231"/>
                  </a:lnTo>
                  <a:lnTo>
                    <a:pt x="428" y="240"/>
                  </a:lnTo>
                  <a:lnTo>
                    <a:pt x="397" y="249"/>
                  </a:lnTo>
                  <a:lnTo>
                    <a:pt x="366" y="262"/>
                  </a:lnTo>
                  <a:lnTo>
                    <a:pt x="320" y="277"/>
                  </a:lnTo>
                  <a:lnTo>
                    <a:pt x="274" y="293"/>
                  </a:lnTo>
                  <a:lnTo>
                    <a:pt x="228" y="311"/>
                  </a:lnTo>
                  <a:lnTo>
                    <a:pt x="185" y="326"/>
                  </a:lnTo>
                  <a:lnTo>
                    <a:pt x="138" y="345"/>
                  </a:lnTo>
                  <a:lnTo>
                    <a:pt x="95" y="360"/>
                  </a:lnTo>
                  <a:lnTo>
                    <a:pt x="49" y="376"/>
                  </a:lnTo>
                  <a:lnTo>
                    <a:pt x="3" y="388"/>
                  </a:lnTo>
                  <a:lnTo>
                    <a:pt x="3" y="388"/>
                  </a:lnTo>
                  <a:lnTo>
                    <a:pt x="0" y="391"/>
                  </a:lnTo>
                  <a:lnTo>
                    <a:pt x="0" y="391"/>
                  </a:lnTo>
                  <a:lnTo>
                    <a:pt x="0" y="391"/>
                  </a:lnTo>
                  <a:lnTo>
                    <a:pt x="0" y="394"/>
                  </a:lnTo>
                  <a:lnTo>
                    <a:pt x="0" y="394"/>
                  </a:lnTo>
                  <a:lnTo>
                    <a:pt x="0" y="394"/>
                  </a:lnTo>
                  <a:lnTo>
                    <a:pt x="0" y="397"/>
                  </a:lnTo>
                  <a:lnTo>
                    <a:pt x="0" y="397"/>
                  </a:lnTo>
                  <a:lnTo>
                    <a:pt x="0" y="400"/>
                  </a:lnTo>
                  <a:lnTo>
                    <a:pt x="0" y="400"/>
                  </a:lnTo>
                  <a:lnTo>
                    <a:pt x="3" y="400"/>
                  </a:lnTo>
                  <a:lnTo>
                    <a:pt x="3" y="400"/>
                  </a:lnTo>
                  <a:lnTo>
                    <a:pt x="3" y="400"/>
                  </a:lnTo>
                  <a:lnTo>
                    <a:pt x="6" y="400"/>
                  </a:lnTo>
                  <a:lnTo>
                    <a:pt x="6" y="4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69" name="Freeform 85"/>
            <p:cNvSpPr>
              <a:spLocks/>
            </p:cNvSpPr>
            <p:nvPr/>
          </p:nvSpPr>
          <p:spPr bwMode="auto">
            <a:xfrm>
              <a:off x="3605" y="2526"/>
              <a:ext cx="1034" cy="335"/>
            </a:xfrm>
            <a:custGeom>
              <a:avLst/>
              <a:gdLst/>
              <a:ahLst/>
              <a:cxnLst>
                <a:cxn ang="0">
                  <a:pos x="83" y="313"/>
                </a:cxn>
                <a:cxn ang="0">
                  <a:pos x="228" y="270"/>
                </a:cxn>
                <a:cxn ang="0">
                  <a:pos x="370" y="224"/>
                </a:cxn>
                <a:cxn ang="0">
                  <a:pos x="514" y="178"/>
                </a:cxn>
                <a:cxn ang="0">
                  <a:pos x="640" y="135"/>
                </a:cxn>
                <a:cxn ang="0">
                  <a:pos x="751" y="104"/>
                </a:cxn>
                <a:cxn ang="0">
                  <a:pos x="862" y="77"/>
                </a:cxn>
                <a:cxn ang="0">
                  <a:pos x="973" y="43"/>
                </a:cxn>
                <a:cxn ang="0">
                  <a:pos x="1028" y="21"/>
                </a:cxn>
                <a:cxn ang="0">
                  <a:pos x="1031" y="18"/>
                </a:cxn>
                <a:cxn ang="0">
                  <a:pos x="1034" y="15"/>
                </a:cxn>
                <a:cxn ang="0">
                  <a:pos x="1034" y="9"/>
                </a:cxn>
                <a:cxn ang="0">
                  <a:pos x="1031" y="6"/>
                </a:cxn>
                <a:cxn ang="0">
                  <a:pos x="1028" y="0"/>
                </a:cxn>
                <a:cxn ang="0">
                  <a:pos x="1025" y="0"/>
                </a:cxn>
                <a:cxn ang="0">
                  <a:pos x="1019" y="0"/>
                </a:cxn>
                <a:cxn ang="0">
                  <a:pos x="961" y="18"/>
                </a:cxn>
                <a:cxn ang="0">
                  <a:pos x="853" y="49"/>
                </a:cxn>
                <a:cxn ang="0">
                  <a:pos x="742" y="77"/>
                </a:cxn>
                <a:cxn ang="0">
                  <a:pos x="631" y="110"/>
                </a:cxn>
                <a:cxn ang="0">
                  <a:pos x="505" y="153"/>
                </a:cxn>
                <a:cxn ang="0">
                  <a:pos x="360" y="200"/>
                </a:cxn>
                <a:cxn ang="0">
                  <a:pos x="219" y="249"/>
                </a:cxn>
                <a:cxn ang="0">
                  <a:pos x="77" y="295"/>
                </a:cxn>
                <a:cxn ang="0">
                  <a:pos x="3" y="323"/>
                </a:cxn>
                <a:cxn ang="0">
                  <a:pos x="3" y="323"/>
                </a:cxn>
                <a:cxn ang="0">
                  <a:pos x="0" y="326"/>
                </a:cxn>
                <a:cxn ang="0">
                  <a:pos x="3" y="329"/>
                </a:cxn>
                <a:cxn ang="0">
                  <a:pos x="3" y="332"/>
                </a:cxn>
                <a:cxn ang="0">
                  <a:pos x="3" y="332"/>
                </a:cxn>
                <a:cxn ang="0">
                  <a:pos x="6" y="335"/>
                </a:cxn>
                <a:cxn ang="0">
                  <a:pos x="10" y="335"/>
                </a:cxn>
              </a:cxnLst>
              <a:rect l="0" t="0" r="r" b="b"/>
              <a:pathLst>
                <a:path w="1034" h="335">
                  <a:moveTo>
                    <a:pt x="10" y="332"/>
                  </a:moveTo>
                  <a:lnTo>
                    <a:pt x="83" y="313"/>
                  </a:lnTo>
                  <a:lnTo>
                    <a:pt x="154" y="292"/>
                  </a:lnTo>
                  <a:lnTo>
                    <a:pt x="228" y="270"/>
                  </a:lnTo>
                  <a:lnTo>
                    <a:pt x="299" y="249"/>
                  </a:lnTo>
                  <a:lnTo>
                    <a:pt x="370" y="224"/>
                  </a:lnTo>
                  <a:lnTo>
                    <a:pt x="444" y="203"/>
                  </a:lnTo>
                  <a:lnTo>
                    <a:pt x="514" y="178"/>
                  </a:lnTo>
                  <a:lnTo>
                    <a:pt x="585" y="153"/>
                  </a:lnTo>
                  <a:lnTo>
                    <a:pt x="640" y="135"/>
                  </a:lnTo>
                  <a:lnTo>
                    <a:pt x="696" y="120"/>
                  </a:lnTo>
                  <a:lnTo>
                    <a:pt x="751" y="104"/>
                  </a:lnTo>
                  <a:lnTo>
                    <a:pt x="807" y="92"/>
                  </a:lnTo>
                  <a:lnTo>
                    <a:pt x="862" y="77"/>
                  </a:lnTo>
                  <a:lnTo>
                    <a:pt x="917" y="61"/>
                  </a:lnTo>
                  <a:lnTo>
                    <a:pt x="973" y="43"/>
                  </a:lnTo>
                  <a:lnTo>
                    <a:pt x="1025" y="21"/>
                  </a:lnTo>
                  <a:lnTo>
                    <a:pt x="1028" y="21"/>
                  </a:lnTo>
                  <a:lnTo>
                    <a:pt x="1031" y="21"/>
                  </a:lnTo>
                  <a:lnTo>
                    <a:pt x="1031" y="18"/>
                  </a:lnTo>
                  <a:lnTo>
                    <a:pt x="1031" y="15"/>
                  </a:lnTo>
                  <a:lnTo>
                    <a:pt x="1034" y="15"/>
                  </a:lnTo>
                  <a:lnTo>
                    <a:pt x="1034" y="12"/>
                  </a:lnTo>
                  <a:lnTo>
                    <a:pt x="1034" y="9"/>
                  </a:lnTo>
                  <a:lnTo>
                    <a:pt x="1034" y="6"/>
                  </a:lnTo>
                  <a:lnTo>
                    <a:pt x="1031" y="6"/>
                  </a:lnTo>
                  <a:lnTo>
                    <a:pt x="1031" y="3"/>
                  </a:lnTo>
                  <a:lnTo>
                    <a:pt x="1028" y="0"/>
                  </a:lnTo>
                  <a:lnTo>
                    <a:pt x="1025" y="0"/>
                  </a:lnTo>
                  <a:lnTo>
                    <a:pt x="1025" y="0"/>
                  </a:lnTo>
                  <a:lnTo>
                    <a:pt x="1022" y="0"/>
                  </a:lnTo>
                  <a:lnTo>
                    <a:pt x="1019" y="0"/>
                  </a:lnTo>
                  <a:lnTo>
                    <a:pt x="1016" y="0"/>
                  </a:lnTo>
                  <a:lnTo>
                    <a:pt x="961" y="18"/>
                  </a:lnTo>
                  <a:lnTo>
                    <a:pt x="908" y="33"/>
                  </a:lnTo>
                  <a:lnTo>
                    <a:pt x="853" y="49"/>
                  </a:lnTo>
                  <a:lnTo>
                    <a:pt x="797" y="61"/>
                  </a:lnTo>
                  <a:lnTo>
                    <a:pt x="742" y="77"/>
                  </a:lnTo>
                  <a:lnTo>
                    <a:pt x="687" y="92"/>
                  </a:lnTo>
                  <a:lnTo>
                    <a:pt x="631" y="110"/>
                  </a:lnTo>
                  <a:lnTo>
                    <a:pt x="576" y="129"/>
                  </a:lnTo>
                  <a:lnTo>
                    <a:pt x="505" y="153"/>
                  </a:lnTo>
                  <a:lnTo>
                    <a:pt x="434" y="178"/>
                  </a:lnTo>
                  <a:lnTo>
                    <a:pt x="360" y="200"/>
                  </a:lnTo>
                  <a:lnTo>
                    <a:pt x="290" y="224"/>
                  </a:lnTo>
                  <a:lnTo>
                    <a:pt x="219" y="249"/>
                  </a:lnTo>
                  <a:lnTo>
                    <a:pt x="148" y="270"/>
                  </a:lnTo>
                  <a:lnTo>
                    <a:pt x="77" y="295"/>
                  </a:lnTo>
                  <a:lnTo>
                    <a:pt x="6" y="323"/>
                  </a:lnTo>
                  <a:lnTo>
                    <a:pt x="3" y="323"/>
                  </a:lnTo>
                  <a:lnTo>
                    <a:pt x="3" y="323"/>
                  </a:lnTo>
                  <a:lnTo>
                    <a:pt x="3" y="323"/>
                  </a:lnTo>
                  <a:lnTo>
                    <a:pt x="3" y="326"/>
                  </a:lnTo>
                  <a:lnTo>
                    <a:pt x="0" y="326"/>
                  </a:lnTo>
                  <a:lnTo>
                    <a:pt x="0" y="329"/>
                  </a:lnTo>
                  <a:lnTo>
                    <a:pt x="3" y="329"/>
                  </a:lnTo>
                  <a:lnTo>
                    <a:pt x="3" y="329"/>
                  </a:lnTo>
                  <a:lnTo>
                    <a:pt x="3" y="332"/>
                  </a:lnTo>
                  <a:lnTo>
                    <a:pt x="3" y="332"/>
                  </a:lnTo>
                  <a:lnTo>
                    <a:pt x="3" y="332"/>
                  </a:lnTo>
                  <a:lnTo>
                    <a:pt x="6" y="332"/>
                  </a:lnTo>
                  <a:lnTo>
                    <a:pt x="6" y="335"/>
                  </a:lnTo>
                  <a:lnTo>
                    <a:pt x="10" y="335"/>
                  </a:lnTo>
                  <a:lnTo>
                    <a:pt x="10" y="335"/>
                  </a:lnTo>
                  <a:lnTo>
                    <a:pt x="10" y="3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70" name="Freeform 86"/>
            <p:cNvSpPr>
              <a:spLocks/>
            </p:cNvSpPr>
            <p:nvPr/>
          </p:nvSpPr>
          <p:spPr bwMode="auto">
            <a:xfrm>
              <a:off x="3144" y="2898"/>
              <a:ext cx="126" cy="117"/>
            </a:xfrm>
            <a:custGeom>
              <a:avLst/>
              <a:gdLst/>
              <a:ahLst/>
              <a:cxnLst>
                <a:cxn ang="0">
                  <a:pos x="64" y="9"/>
                </a:cxn>
                <a:cxn ang="0">
                  <a:pos x="34" y="18"/>
                </a:cxn>
                <a:cxn ang="0">
                  <a:pos x="6" y="34"/>
                </a:cxn>
                <a:cxn ang="0">
                  <a:pos x="0" y="43"/>
                </a:cxn>
                <a:cxn ang="0">
                  <a:pos x="0" y="49"/>
                </a:cxn>
                <a:cxn ang="0">
                  <a:pos x="6" y="55"/>
                </a:cxn>
                <a:cxn ang="0">
                  <a:pos x="3" y="52"/>
                </a:cxn>
                <a:cxn ang="0">
                  <a:pos x="6" y="55"/>
                </a:cxn>
                <a:cxn ang="0">
                  <a:pos x="6" y="58"/>
                </a:cxn>
                <a:cxn ang="0">
                  <a:pos x="9" y="58"/>
                </a:cxn>
                <a:cxn ang="0">
                  <a:pos x="18" y="71"/>
                </a:cxn>
                <a:cxn ang="0">
                  <a:pos x="30" y="92"/>
                </a:cxn>
                <a:cxn ang="0">
                  <a:pos x="43" y="111"/>
                </a:cxn>
                <a:cxn ang="0">
                  <a:pos x="52" y="117"/>
                </a:cxn>
                <a:cxn ang="0">
                  <a:pos x="58" y="117"/>
                </a:cxn>
                <a:cxn ang="0">
                  <a:pos x="64" y="117"/>
                </a:cxn>
                <a:cxn ang="0">
                  <a:pos x="77" y="111"/>
                </a:cxn>
                <a:cxn ang="0">
                  <a:pos x="98" y="101"/>
                </a:cxn>
                <a:cxn ang="0">
                  <a:pos x="117" y="95"/>
                </a:cxn>
                <a:cxn ang="0">
                  <a:pos x="123" y="89"/>
                </a:cxn>
                <a:cxn ang="0">
                  <a:pos x="126" y="83"/>
                </a:cxn>
                <a:cxn ang="0">
                  <a:pos x="126" y="77"/>
                </a:cxn>
                <a:cxn ang="0">
                  <a:pos x="120" y="71"/>
                </a:cxn>
                <a:cxn ang="0">
                  <a:pos x="114" y="71"/>
                </a:cxn>
                <a:cxn ang="0">
                  <a:pos x="98" y="74"/>
                </a:cxn>
                <a:cxn ang="0">
                  <a:pos x="80" y="80"/>
                </a:cxn>
                <a:cxn ang="0">
                  <a:pos x="64" y="89"/>
                </a:cxn>
                <a:cxn ang="0">
                  <a:pos x="55" y="86"/>
                </a:cxn>
                <a:cxn ang="0">
                  <a:pos x="55" y="86"/>
                </a:cxn>
                <a:cxn ang="0">
                  <a:pos x="55" y="89"/>
                </a:cxn>
                <a:cxn ang="0">
                  <a:pos x="52" y="83"/>
                </a:cxn>
                <a:cxn ang="0">
                  <a:pos x="46" y="71"/>
                </a:cxn>
                <a:cxn ang="0">
                  <a:pos x="37" y="58"/>
                </a:cxn>
                <a:cxn ang="0">
                  <a:pos x="27" y="46"/>
                </a:cxn>
                <a:cxn ang="0">
                  <a:pos x="24" y="43"/>
                </a:cxn>
                <a:cxn ang="0">
                  <a:pos x="24" y="40"/>
                </a:cxn>
                <a:cxn ang="0">
                  <a:pos x="21" y="40"/>
                </a:cxn>
                <a:cxn ang="0">
                  <a:pos x="24" y="49"/>
                </a:cxn>
                <a:cxn ang="0">
                  <a:pos x="46" y="37"/>
                </a:cxn>
                <a:cxn ang="0">
                  <a:pos x="67" y="25"/>
                </a:cxn>
                <a:cxn ang="0">
                  <a:pos x="92" y="12"/>
                </a:cxn>
                <a:cxn ang="0">
                  <a:pos x="95" y="9"/>
                </a:cxn>
                <a:cxn ang="0">
                  <a:pos x="95" y="6"/>
                </a:cxn>
                <a:cxn ang="0">
                  <a:pos x="95" y="3"/>
                </a:cxn>
                <a:cxn ang="0">
                  <a:pos x="92" y="0"/>
                </a:cxn>
                <a:cxn ang="0">
                  <a:pos x="86" y="0"/>
                </a:cxn>
              </a:cxnLst>
              <a:rect l="0" t="0" r="r" b="b"/>
              <a:pathLst>
                <a:path w="126" h="117">
                  <a:moveTo>
                    <a:pt x="86" y="0"/>
                  </a:moveTo>
                  <a:lnTo>
                    <a:pt x="77" y="3"/>
                  </a:lnTo>
                  <a:lnTo>
                    <a:pt x="64" y="9"/>
                  </a:lnTo>
                  <a:lnTo>
                    <a:pt x="55" y="12"/>
                  </a:lnTo>
                  <a:lnTo>
                    <a:pt x="46" y="15"/>
                  </a:lnTo>
                  <a:lnTo>
                    <a:pt x="34" y="18"/>
                  </a:lnTo>
                  <a:lnTo>
                    <a:pt x="24" y="25"/>
                  </a:lnTo>
                  <a:lnTo>
                    <a:pt x="15" y="28"/>
                  </a:lnTo>
                  <a:lnTo>
                    <a:pt x="6" y="34"/>
                  </a:lnTo>
                  <a:lnTo>
                    <a:pt x="3" y="40"/>
                  </a:lnTo>
                  <a:lnTo>
                    <a:pt x="3" y="43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3" y="52"/>
                  </a:lnTo>
                  <a:lnTo>
                    <a:pt x="3" y="55"/>
                  </a:lnTo>
                  <a:lnTo>
                    <a:pt x="6" y="55"/>
                  </a:lnTo>
                  <a:lnTo>
                    <a:pt x="6" y="55"/>
                  </a:lnTo>
                  <a:lnTo>
                    <a:pt x="6" y="58"/>
                  </a:lnTo>
                  <a:lnTo>
                    <a:pt x="3" y="52"/>
                  </a:lnTo>
                  <a:lnTo>
                    <a:pt x="6" y="55"/>
                  </a:lnTo>
                  <a:lnTo>
                    <a:pt x="6" y="55"/>
                  </a:lnTo>
                  <a:lnTo>
                    <a:pt x="6" y="55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9" y="58"/>
                  </a:lnTo>
                  <a:lnTo>
                    <a:pt x="9" y="58"/>
                  </a:lnTo>
                  <a:lnTo>
                    <a:pt x="9" y="58"/>
                  </a:lnTo>
                  <a:lnTo>
                    <a:pt x="15" y="65"/>
                  </a:lnTo>
                  <a:lnTo>
                    <a:pt x="18" y="71"/>
                  </a:lnTo>
                  <a:lnTo>
                    <a:pt x="21" y="80"/>
                  </a:lnTo>
                  <a:lnTo>
                    <a:pt x="24" y="86"/>
                  </a:lnTo>
                  <a:lnTo>
                    <a:pt x="30" y="92"/>
                  </a:lnTo>
                  <a:lnTo>
                    <a:pt x="34" y="98"/>
                  </a:lnTo>
                  <a:lnTo>
                    <a:pt x="37" y="105"/>
                  </a:lnTo>
                  <a:lnTo>
                    <a:pt x="43" y="111"/>
                  </a:lnTo>
                  <a:lnTo>
                    <a:pt x="49" y="114"/>
                  </a:lnTo>
                  <a:lnTo>
                    <a:pt x="49" y="114"/>
                  </a:lnTo>
                  <a:lnTo>
                    <a:pt x="52" y="117"/>
                  </a:lnTo>
                  <a:lnTo>
                    <a:pt x="52" y="117"/>
                  </a:lnTo>
                  <a:lnTo>
                    <a:pt x="55" y="117"/>
                  </a:lnTo>
                  <a:lnTo>
                    <a:pt x="58" y="117"/>
                  </a:lnTo>
                  <a:lnTo>
                    <a:pt x="58" y="117"/>
                  </a:lnTo>
                  <a:lnTo>
                    <a:pt x="61" y="117"/>
                  </a:lnTo>
                  <a:lnTo>
                    <a:pt x="64" y="117"/>
                  </a:lnTo>
                  <a:lnTo>
                    <a:pt x="64" y="117"/>
                  </a:lnTo>
                  <a:lnTo>
                    <a:pt x="70" y="114"/>
                  </a:lnTo>
                  <a:lnTo>
                    <a:pt x="77" y="111"/>
                  </a:lnTo>
                  <a:lnTo>
                    <a:pt x="83" y="108"/>
                  </a:lnTo>
                  <a:lnTo>
                    <a:pt x="92" y="105"/>
                  </a:lnTo>
                  <a:lnTo>
                    <a:pt x="98" y="101"/>
                  </a:lnTo>
                  <a:lnTo>
                    <a:pt x="104" y="98"/>
                  </a:lnTo>
                  <a:lnTo>
                    <a:pt x="110" y="95"/>
                  </a:lnTo>
                  <a:lnTo>
                    <a:pt x="117" y="95"/>
                  </a:lnTo>
                  <a:lnTo>
                    <a:pt x="120" y="92"/>
                  </a:lnTo>
                  <a:lnTo>
                    <a:pt x="123" y="92"/>
                  </a:lnTo>
                  <a:lnTo>
                    <a:pt x="123" y="89"/>
                  </a:lnTo>
                  <a:lnTo>
                    <a:pt x="126" y="86"/>
                  </a:lnTo>
                  <a:lnTo>
                    <a:pt x="126" y="86"/>
                  </a:lnTo>
                  <a:lnTo>
                    <a:pt x="126" y="83"/>
                  </a:lnTo>
                  <a:lnTo>
                    <a:pt x="126" y="80"/>
                  </a:lnTo>
                  <a:lnTo>
                    <a:pt x="126" y="77"/>
                  </a:lnTo>
                  <a:lnTo>
                    <a:pt x="126" y="77"/>
                  </a:lnTo>
                  <a:lnTo>
                    <a:pt x="123" y="74"/>
                  </a:lnTo>
                  <a:lnTo>
                    <a:pt x="120" y="71"/>
                  </a:lnTo>
                  <a:lnTo>
                    <a:pt x="120" y="71"/>
                  </a:lnTo>
                  <a:lnTo>
                    <a:pt x="117" y="71"/>
                  </a:lnTo>
                  <a:lnTo>
                    <a:pt x="114" y="71"/>
                  </a:lnTo>
                  <a:lnTo>
                    <a:pt x="114" y="71"/>
                  </a:lnTo>
                  <a:lnTo>
                    <a:pt x="110" y="71"/>
                  </a:lnTo>
                  <a:lnTo>
                    <a:pt x="104" y="71"/>
                  </a:lnTo>
                  <a:lnTo>
                    <a:pt x="98" y="74"/>
                  </a:lnTo>
                  <a:lnTo>
                    <a:pt x="92" y="74"/>
                  </a:lnTo>
                  <a:lnTo>
                    <a:pt x="86" y="77"/>
                  </a:lnTo>
                  <a:lnTo>
                    <a:pt x="80" y="80"/>
                  </a:lnTo>
                  <a:lnTo>
                    <a:pt x="77" y="83"/>
                  </a:lnTo>
                  <a:lnTo>
                    <a:pt x="70" y="86"/>
                  </a:lnTo>
                  <a:lnTo>
                    <a:pt x="64" y="89"/>
                  </a:lnTo>
                  <a:lnTo>
                    <a:pt x="52" y="92"/>
                  </a:lnTo>
                  <a:lnTo>
                    <a:pt x="61" y="92"/>
                  </a:lnTo>
                  <a:lnTo>
                    <a:pt x="55" y="86"/>
                  </a:lnTo>
                  <a:lnTo>
                    <a:pt x="55" y="86"/>
                  </a:lnTo>
                  <a:lnTo>
                    <a:pt x="55" y="86"/>
                  </a:lnTo>
                  <a:lnTo>
                    <a:pt x="55" y="86"/>
                  </a:lnTo>
                  <a:lnTo>
                    <a:pt x="55" y="86"/>
                  </a:lnTo>
                  <a:lnTo>
                    <a:pt x="55" y="86"/>
                  </a:lnTo>
                  <a:lnTo>
                    <a:pt x="55" y="89"/>
                  </a:lnTo>
                  <a:lnTo>
                    <a:pt x="55" y="89"/>
                  </a:lnTo>
                  <a:lnTo>
                    <a:pt x="55" y="89"/>
                  </a:lnTo>
                  <a:lnTo>
                    <a:pt x="52" y="83"/>
                  </a:lnTo>
                  <a:lnTo>
                    <a:pt x="49" y="80"/>
                  </a:lnTo>
                  <a:lnTo>
                    <a:pt x="49" y="77"/>
                  </a:lnTo>
                  <a:lnTo>
                    <a:pt x="46" y="71"/>
                  </a:lnTo>
                  <a:lnTo>
                    <a:pt x="43" y="68"/>
                  </a:lnTo>
                  <a:lnTo>
                    <a:pt x="40" y="65"/>
                  </a:lnTo>
                  <a:lnTo>
                    <a:pt x="37" y="58"/>
                  </a:lnTo>
                  <a:lnTo>
                    <a:pt x="37" y="55"/>
                  </a:lnTo>
                  <a:lnTo>
                    <a:pt x="21" y="43"/>
                  </a:lnTo>
                  <a:lnTo>
                    <a:pt x="27" y="46"/>
                  </a:lnTo>
                  <a:lnTo>
                    <a:pt x="24" y="43"/>
                  </a:lnTo>
                  <a:lnTo>
                    <a:pt x="24" y="43"/>
                  </a:lnTo>
                  <a:lnTo>
                    <a:pt x="24" y="43"/>
                  </a:lnTo>
                  <a:lnTo>
                    <a:pt x="24" y="43"/>
                  </a:lnTo>
                  <a:lnTo>
                    <a:pt x="24" y="43"/>
                  </a:lnTo>
                  <a:lnTo>
                    <a:pt x="24" y="40"/>
                  </a:lnTo>
                  <a:lnTo>
                    <a:pt x="21" y="40"/>
                  </a:lnTo>
                  <a:lnTo>
                    <a:pt x="21" y="40"/>
                  </a:lnTo>
                  <a:lnTo>
                    <a:pt x="21" y="40"/>
                  </a:lnTo>
                  <a:lnTo>
                    <a:pt x="21" y="40"/>
                  </a:lnTo>
                  <a:lnTo>
                    <a:pt x="18" y="37"/>
                  </a:lnTo>
                  <a:lnTo>
                    <a:pt x="24" y="49"/>
                  </a:lnTo>
                  <a:lnTo>
                    <a:pt x="30" y="46"/>
                  </a:lnTo>
                  <a:lnTo>
                    <a:pt x="37" y="40"/>
                  </a:lnTo>
                  <a:lnTo>
                    <a:pt x="46" y="37"/>
                  </a:lnTo>
                  <a:lnTo>
                    <a:pt x="52" y="34"/>
                  </a:lnTo>
                  <a:lnTo>
                    <a:pt x="61" y="28"/>
                  </a:lnTo>
                  <a:lnTo>
                    <a:pt x="67" y="25"/>
                  </a:lnTo>
                  <a:lnTo>
                    <a:pt x="77" y="21"/>
                  </a:lnTo>
                  <a:lnTo>
                    <a:pt x="83" y="18"/>
                  </a:lnTo>
                  <a:lnTo>
                    <a:pt x="92" y="12"/>
                  </a:lnTo>
                  <a:lnTo>
                    <a:pt x="92" y="12"/>
                  </a:lnTo>
                  <a:lnTo>
                    <a:pt x="92" y="12"/>
                  </a:lnTo>
                  <a:lnTo>
                    <a:pt x="95" y="9"/>
                  </a:lnTo>
                  <a:lnTo>
                    <a:pt x="95" y="9"/>
                  </a:lnTo>
                  <a:lnTo>
                    <a:pt x="95" y="9"/>
                  </a:lnTo>
                  <a:lnTo>
                    <a:pt x="95" y="6"/>
                  </a:lnTo>
                  <a:lnTo>
                    <a:pt x="95" y="6"/>
                  </a:lnTo>
                  <a:lnTo>
                    <a:pt x="95" y="3"/>
                  </a:lnTo>
                  <a:lnTo>
                    <a:pt x="95" y="3"/>
                  </a:lnTo>
                  <a:lnTo>
                    <a:pt x="92" y="3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6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71" name="Freeform 87"/>
            <p:cNvSpPr>
              <a:spLocks/>
            </p:cNvSpPr>
            <p:nvPr/>
          </p:nvSpPr>
          <p:spPr bwMode="auto">
            <a:xfrm>
              <a:off x="3439" y="3052"/>
              <a:ext cx="563" cy="397"/>
            </a:xfrm>
            <a:custGeom>
              <a:avLst/>
              <a:gdLst/>
              <a:ahLst/>
              <a:cxnLst>
                <a:cxn ang="0">
                  <a:pos x="6" y="34"/>
                </a:cxn>
                <a:cxn ang="0">
                  <a:pos x="0" y="89"/>
                </a:cxn>
                <a:cxn ang="0">
                  <a:pos x="9" y="147"/>
                </a:cxn>
                <a:cxn ang="0">
                  <a:pos x="28" y="203"/>
                </a:cxn>
                <a:cxn ang="0">
                  <a:pos x="62" y="261"/>
                </a:cxn>
                <a:cxn ang="0">
                  <a:pos x="111" y="314"/>
                </a:cxn>
                <a:cxn ang="0">
                  <a:pos x="169" y="354"/>
                </a:cxn>
                <a:cxn ang="0">
                  <a:pos x="237" y="381"/>
                </a:cxn>
                <a:cxn ang="0">
                  <a:pos x="308" y="394"/>
                </a:cxn>
                <a:cxn ang="0">
                  <a:pos x="382" y="394"/>
                </a:cxn>
                <a:cxn ang="0">
                  <a:pos x="456" y="381"/>
                </a:cxn>
                <a:cxn ang="0">
                  <a:pos x="523" y="357"/>
                </a:cxn>
                <a:cxn ang="0">
                  <a:pos x="557" y="338"/>
                </a:cxn>
                <a:cxn ang="0">
                  <a:pos x="560" y="335"/>
                </a:cxn>
                <a:cxn ang="0">
                  <a:pos x="563" y="332"/>
                </a:cxn>
                <a:cxn ang="0">
                  <a:pos x="563" y="326"/>
                </a:cxn>
                <a:cxn ang="0">
                  <a:pos x="560" y="323"/>
                </a:cxn>
                <a:cxn ang="0">
                  <a:pos x="557" y="320"/>
                </a:cxn>
                <a:cxn ang="0">
                  <a:pos x="551" y="317"/>
                </a:cxn>
                <a:cxn ang="0">
                  <a:pos x="548" y="317"/>
                </a:cxn>
                <a:cxn ang="0">
                  <a:pos x="517" y="329"/>
                </a:cxn>
                <a:cxn ang="0">
                  <a:pos x="465" y="347"/>
                </a:cxn>
                <a:cxn ang="0">
                  <a:pos x="409" y="360"/>
                </a:cxn>
                <a:cxn ang="0">
                  <a:pos x="351" y="363"/>
                </a:cxn>
                <a:cxn ang="0">
                  <a:pos x="296" y="360"/>
                </a:cxn>
                <a:cxn ang="0">
                  <a:pos x="240" y="351"/>
                </a:cxn>
                <a:cxn ang="0">
                  <a:pos x="188" y="329"/>
                </a:cxn>
                <a:cxn ang="0">
                  <a:pos x="139" y="298"/>
                </a:cxn>
                <a:cxn ang="0">
                  <a:pos x="89" y="252"/>
                </a:cxn>
                <a:cxn ang="0">
                  <a:pos x="52" y="191"/>
                </a:cxn>
                <a:cxn ang="0">
                  <a:pos x="31" y="120"/>
                </a:cxn>
                <a:cxn ang="0">
                  <a:pos x="25" y="46"/>
                </a:cxn>
                <a:cxn ang="0">
                  <a:pos x="28" y="6"/>
                </a:cxn>
                <a:cxn ang="0">
                  <a:pos x="28" y="6"/>
                </a:cxn>
                <a:cxn ang="0">
                  <a:pos x="25" y="3"/>
                </a:cxn>
                <a:cxn ang="0">
                  <a:pos x="25" y="0"/>
                </a:cxn>
                <a:cxn ang="0">
                  <a:pos x="22" y="0"/>
                </a:cxn>
                <a:cxn ang="0">
                  <a:pos x="19" y="0"/>
                </a:cxn>
                <a:cxn ang="0">
                  <a:pos x="16" y="0"/>
                </a:cxn>
                <a:cxn ang="0">
                  <a:pos x="16" y="3"/>
                </a:cxn>
                <a:cxn ang="0">
                  <a:pos x="16" y="6"/>
                </a:cxn>
              </a:cxnLst>
              <a:rect l="0" t="0" r="r" b="b"/>
              <a:pathLst>
                <a:path w="563" h="397">
                  <a:moveTo>
                    <a:pt x="16" y="6"/>
                  </a:moveTo>
                  <a:lnTo>
                    <a:pt x="6" y="34"/>
                  </a:lnTo>
                  <a:lnTo>
                    <a:pt x="3" y="61"/>
                  </a:lnTo>
                  <a:lnTo>
                    <a:pt x="0" y="89"/>
                  </a:lnTo>
                  <a:lnTo>
                    <a:pt x="3" y="120"/>
                  </a:lnTo>
                  <a:lnTo>
                    <a:pt x="9" y="147"/>
                  </a:lnTo>
                  <a:lnTo>
                    <a:pt x="19" y="175"/>
                  </a:lnTo>
                  <a:lnTo>
                    <a:pt x="28" y="203"/>
                  </a:lnTo>
                  <a:lnTo>
                    <a:pt x="40" y="227"/>
                  </a:lnTo>
                  <a:lnTo>
                    <a:pt x="62" y="261"/>
                  </a:lnTo>
                  <a:lnTo>
                    <a:pt x="83" y="289"/>
                  </a:lnTo>
                  <a:lnTo>
                    <a:pt x="111" y="314"/>
                  </a:lnTo>
                  <a:lnTo>
                    <a:pt x="139" y="335"/>
                  </a:lnTo>
                  <a:lnTo>
                    <a:pt x="169" y="354"/>
                  </a:lnTo>
                  <a:lnTo>
                    <a:pt x="203" y="369"/>
                  </a:lnTo>
                  <a:lnTo>
                    <a:pt x="237" y="381"/>
                  </a:lnTo>
                  <a:lnTo>
                    <a:pt x="271" y="391"/>
                  </a:lnTo>
                  <a:lnTo>
                    <a:pt x="308" y="394"/>
                  </a:lnTo>
                  <a:lnTo>
                    <a:pt x="345" y="397"/>
                  </a:lnTo>
                  <a:lnTo>
                    <a:pt x="382" y="394"/>
                  </a:lnTo>
                  <a:lnTo>
                    <a:pt x="419" y="391"/>
                  </a:lnTo>
                  <a:lnTo>
                    <a:pt x="456" y="381"/>
                  </a:lnTo>
                  <a:lnTo>
                    <a:pt x="489" y="372"/>
                  </a:lnTo>
                  <a:lnTo>
                    <a:pt x="523" y="357"/>
                  </a:lnTo>
                  <a:lnTo>
                    <a:pt x="557" y="341"/>
                  </a:lnTo>
                  <a:lnTo>
                    <a:pt x="557" y="338"/>
                  </a:lnTo>
                  <a:lnTo>
                    <a:pt x="560" y="338"/>
                  </a:lnTo>
                  <a:lnTo>
                    <a:pt x="560" y="335"/>
                  </a:lnTo>
                  <a:lnTo>
                    <a:pt x="563" y="332"/>
                  </a:lnTo>
                  <a:lnTo>
                    <a:pt x="563" y="332"/>
                  </a:lnTo>
                  <a:lnTo>
                    <a:pt x="563" y="329"/>
                  </a:lnTo>
                  <a:lnTo>
                    <a:pt x="563" y="326"/>
                  </a:lnTo>
                  <a:lnTo>
                    <a:pt x="563" y="323"/>
                  </a:lnTo>
                  <a:lnTo>
                    <a:pt x="560" y="323"/>
                  </a:lnTo>
                  <a:lnTo>
                    <a:pt x="560" y="320"/>
                  </a:lnTo>
                  <a:lnTo>
                    <a:pt x="557" y="320"/>
                  </a:lnTo>
                  <a:lnTo>
                    <a:pt x="554" y="317"/>
                  </a:lnTo>
                  <a:lnTo>
                    <a:pt x="551" y="317"/>
                  </a:lnTo>
                  <a:lnTo>
                    <a:pt x="551" y="317"/>
                  </a:lnTo>
                  <a:lnTo>
                    <a:pt x="548" y="317"/>
                  </a:lnTo>
                  <a:lnTo>
                    <a:pt x="545" y="317"/>
                  </a:lnTo>
                  <a:lnTo>
                    <a:pt x="517" y="329"/>
                  </a:lnTo>
                  <a:lnTo>
                    <a:pt x="493" y="338"/>
                  </a:lnTo>
                  <a:lnTo>
                    <a:pt x="465" y="347"/>
                  </a:lnTo>
                  <a:lnTo>
                    <a:pt x="437" y="354"/>
                  </a:lnTo>
                  <a:lnTo>
                    <a:pt x="409" y="360"/>
                  </a:lnTo>
                  <a:lnTo>
                    <a:pt x="382" y="363"/>
                  </a:lnTo>
                  <a:lnTo>
                    <a:pt x="351" y="363"/>
                  </a:lnTo>
                  <a:lnTo>
                    <a:pt x="323" y="363"/>
                  </a:lnTo>
                  <a:lnTo>
                    <a:pt x="296" y="360"/>
                  </a:lnTo>
                  <a:lnTo>
                    <a:pt x="268" y="357"/>
                  </a:lnTo>
                  <a:lnTo>
                    <a:pt x="240" y="351"/>
                  </a:lnTo>
                  <a:lnTo>
                    <a:pt x="212" y="341"/>
                  </a:lnTo>
                  <a:lnTo>
                    <a:pt x="188" y="329"/>
                  </a:lnTo>
                  <a:lnTo>
                    <a:pt x="163" y="317"/>
                  </a:lnTo>
                  <a:lnTo>
                    <a:pt x="139" y="298"/>
                  </a:lnTo>
                  <a:lnTo>
                    <a:pt x="117" y="280"/>
                  </a:lnTo>
                  <a:lnTo>
                    <a:pt x="89" y="252"/>
                  </a:lnTo>
                  <a:lnTo>
                    <a:pt x="68" y="221"/>
                  </a:lnTo>
                  <a:lnTo>
                    <a:pt x="52" y="191"/>
                  </a:lnTo>
                  <a:lnTo>
                    <a:pt x="40" y="154"/>
                  </a:lnTo>
                  <a:lnTo>
                    <a:pt x="31" y="120"/>
                  </a:lnTo>
                  <a:lnTo>
                    <a:pt x="28" y="83"/>
                  </a:lnTo>
                  <a:lnTo>
                    <a:pt x="25" y="46"/>
                  </a:lnTo>
                  <a:lnTo>
                    <a:pt x="28" y="9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2" y="6"/>
                  </a:lnTo>
                  <a:lnTo>
                    <a:pt x="16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72" name="Freeform 88"/>
            <p:cNvSpPr>
              <a:spLocks/>
            </p:cNvSpPr>
            <p:nvPr/>
          </p:nvSpPr>
          <p:spPr bwMode="auto">
            <a:xfrm>
              <a:off x="4008" y="2753"/>
              <a:ext cx="182" cy="530"/>
            </a:xfrm>
            <a:custGeom>
              <a:avLst/>
              <a:gdLst/>
              <a:ahLst/>
              <a:cxnLst>
                <a:cxn ang="0">
                  <a:pos x="22" y="28"/>
                </a:cxn>
                <a:cxn ang="0">
                  <a:pos x="53" y="59"/>
                </a:cxn>
                <a:cxn ang="0">
                  <a:pos x="84" y="93"/>
                </a:cxn>
                <a:cxn ang="0">
                  <a:pos x="108" y="133"/>
                </a:cxn>
                <a:cxn ang="0">
                  <a:pos x="127" y="173"/>
                </a:cxn>
                <a:cxn ang="0">
                  <a:pos x="139" y="219"/>
                </a:cxn>
                <a:cxn ang="0">
                  <a:pos x="148" y="286"/>
                </a:cxn>
                <a:cxn ang="0">
                  <a:pos x="136" y="379"/>
                </a:cxn>
                <a:cxn ang="0">
                  <a:pos x="105" y="465"/>
                </a:cxn>
                <a:cxn ang="0">
                  <a:pos x="81" y="508"/>
                </a:cxn>
                <a:cxn ang="0">
                  <a:pos x="81" y="514"/>
                </a:cxn>
                <a:cxn ang="0">
                  <a:pos x="81" y="520"/>
                </a:cxn>
                <a:cxn ang="0">
                  <a:pos x="84" y="523"/>
                </a:cxn>
                <a:cxn ang="0">
                  <a:pos x="87" y="530"/>
                </a:cxn>
                <a:cxn ang="0">
                  <a:pos x="93" y="530"/>
                </a:cxn>
                <a:cxn ang="0">
                  <a:pos x="99" y="530"/>
                </a:cxn>
                <a:cxn ang="0">
                  <a:pos x="102" y="526"/>
                </a:cxn>
                <a:cxn ang="0">
                  <a:pos x="124" y="493"/>
                </a:cxn>
                <a:cxn ang="0">
                  <a:pos x="157" y="431"/>
                </a:cxn>
                <a:cxn ang="0">
                  <a:pos x="176" y="360"/>
                </a:cxn>
                <a:cxn ang="0">
                  <a:pos x="182" y="290"/>
                </a:cxn>
                <a:cxn ang="0">
                  <a:pos x="176" y="228"/>
                </a:cxn>
                <a:cxn ang="0">
                  <a:pos x="167" y="185"/>
                </a:cxn>
                <a:cxn ang="0">
                  <a:pos x="151" y="142"/>
                </a:cxn>
                <a:cxn ang="0">
                  <a:pos x="130" y="102"/>
                </a:cxn>
                <a:cxn ang="0">
                  <a:pos x="105" y="71"/>
                </a:cxn>
                <a:cxn ang="0">
                  <a:pos x="84" y="43"/>
                </a:cxn>
                <a:cxn ang="0">
                  <a:pos x="56" y="19"/>
                </a:cxn>
                <a:cxn ang="0">
                  <a:pos x="28" y="3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4" y="13"/>
                </a:cxn>
              </a:cxnLst>
              <a:rect l="0" t="0" r="r" b="b"/>
              <a:pathLst>
                <a:path w="182" h="530">
                  <a:moveTo>
                    <a:pt x="4" y="13"/>
                  </a:moveTo>
                  <a:lnTo>
                    <a:pt x="22" y="28"/>
                  </a:lnTo>
                  <a:lnTo>
                    <a:pt x="37" y="43"/>
                  </a:lnTo>
                  <a:lnTo>
                    <a:pt x="53" y="59"/>
                  </a:lnTo>
                  <a:lnTo>
                    <a:pt x="68" y="74"/>
                  </a:lnTo>
                  <a:lnTo>
                    <a:pt x="84" y="93"/>
                  </a:lnTo>
                  <a:lnTo>
                    <a:pt x="96" y="111"/>
                  </a:lnTo>
                  <a:lnTo>
                    <a:pt x="108" y="133"/>
                  </a:lnTo>
                  <a:lnTo>
                    <a:pt x="117" y="151"/>
                  </a:lnTo>
                  <a:lnTo>
                    <a:pt x="127" y="173"/>
                  </a:lnTo>
                  <a:lnTo>
                    <a:pt x="133" y="197"/>
                  </a:lnTo>
                  <a:lnTo>
                    <a:pt x="139" y="219"/>
                  </a:lnTo>
                  <a:lnTo>
                    <a:pt x="145" y="240"/>
                  </a:lnTo>
                  <a:lnTo>
                    <a:pt x="148" y="286"/>
                  </a:lnTo>
                  <a:lnTo>
                    <a:pt x="145" y="333"/>
                  </a:lnTo>
                  <a:lnTo>
                    <a:pt x="136" y="379"/>
                  </a:lnTo>
                  <a:lnTo>
                    <a:pt x="124" y="422"/>
                  </a:lnTo>
                  <a:lnTo>
                    <a:pt x="105" y="465"/>
                  </a:lnTo>
                  <a:lnTo>
                    <a:pt x="81" y="508"/>
                  </a:lnTo>
                  <a:lnTo>
                    <a:pt x="81" y="508"/>
                  </a:lnTo>
                  <a:lnTo>
                    <a:pt x="81" y="511"/>
                  </a:lnTo>
                  <a:lnTo>
                    <a:pt x="81" y="514"/>
                  </a:lnTo>
                  <a:lnTo>
                    <a:pt x="81" y="517"/>
                  </a:lnTo>
                  <a:lnTo>
                    <a:pt x="81" y="520"/>
                  </a:lnTo>
                  <a:lnTo>
                    <a:pt x="81" y="523"/>
                  </a:lnTo>
                  <a:lnTo>
                    <a:pt x="84" y="523"/>
                  </a:lnTo>
                  <a:lnTo>
                    <a:pt x="87" y="526"/>
                  </a:lnTo>
                  <a:lnTo>
                    <a:pt x="87" y="530"/>
                  </a:lnTo>
                  <a:lnTo>
                    <a:pt x="90" y="530"/>
                  </a:lnTo>
                  <a:lnTo>
                    <a:pt x="93" y="530"/>
                  </a:lnTo>
                  <a:lnTo>
                    <a:pt x="96" y="530"/>
                  </a:lnTo>
                  <a:lnTo>
                    <a:pt x="99" y="530"/>
                  </a:lnTo>
                  <a:lnTo>
                    <a:pt x="102" y="526"/>
                  </a:lnTo>
                  <a:lnTo>
                    <a:pt x="102" y="526"/>
                  </a:lnTo>
                  <a:lnTo>
                    <a:pt x="105" y="523"/>
                  </a:lnTo>
                  <a:lnTo>
                    <a:pt x="124" y="493"/>
                  </a:lnTo>
                  <a:lnTo>
                    <a:pt x="142" y="462"/>
                  </a:lnTo>
                  <a:lnTo>
                    <a:pt x="157" y="431"/>
                  </a:lnTo>
                  <a:lnTo>
                    <a:pt x="170" y="397"/>
                  </a:lnTo>
                  <a:lnTo>
                    <a:pt x="176" y="360"/>
                  </a:lnTo>
                  <a:lnTo>
                    <a:pt x="182" y="323"/>
                  </a:lnTo>
                  <a:lnTo>
                    <a:pt x="182" y="290"/>
                  </a:lnTo>
                  <a:lnTo>
                    <a:pt x="179" y="253"/>
                  </a:lnTo>
                  <a:lnTo>
                    <a:pt x="176" y="228"/>
                  </a:lnTo>
                  <a:lnTo>
                    <a:pt x="173" y="206"/>
                  </a:lnTo>
                  <a:lnTo>
                    <a:pt x="167" y="185"/>
                  </a:lnTo>
                  <a:lnTo>
                    <a:pt x="161" y="163"/>
                  </a:lnTo>
                  <a:lnTo>
                    <a:pt x="151" y="142"/>
                  </a:lnTo>
                  <a:lnTo>
                    <a:pt x="142" y="123"/>
                  </a:lnTo>
                  <a:lnTo>
                    <a:pt x="130" y="102"/>
                  </a:lnTo>
                  <a:lnTo>
                    <a:pt x="117" y="83"/>
                  </a:lnTo>
                  <a:lnTo>
                    <a:pt x="105" y="71"/>
                  </a:lnTo>
                  <a:lnTo>
                    <a:pt x="93" y="56"/>
                  </a:lnTo>
                  <a:lnTo>
                    <a:pt x="84" y="43"/>
                  </a:lnTo>
                  <a:lnTo>
                    <a:pt x="71" y="31"/>
                  </a:lnTo>
                  <a:lnTo>
                    <a:pt x="56" y="19"/>
                  </a:lnTo>
                  <a:lnTo>
                    <a:pt x="44" y="10"/>
                  </a:lnTo>
                  <a:lnTo>
                    <a:pt x="28" y="3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0"/>
                  </a:lnTo>
                  <a:lnTo>
                    <a:pt x="4" y="13"/>
                  </a:lnTo>
                  <a:lnTo>
                    <a:pt x="4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73" name="Freeform 89"/>
            <p:cNvSpPr>
              <a:spLocks/>
            </p:cNvSpPr>
            <p:nvPr/>
          </p:nvSpPr>
          <p:spPr bwMode="auto">
            <a:xfrm>
              <a:off x="3990" y="3347"/>
              <a:ext cx="135" cy="102"/>
            </a:xfrm>
            <a:custGeom>
              <a:avLst/>
              <a:gdLst/>
              <a:ahLst/>
              <a:cxnLst>
                <a:cxn ang="0">
                  <a:pos x="3" y="16"/>
                </a:cxn>
                <a:cxn ang="0">
                  <a:pos x="0" y="34"/>
                </a:cxn>
                <a:cxn ang="0">
                  <a:pos x="3" y="52"/>
                </a:cxn>
                <a:cxn ang="0">
                  <a:pos x="15" y="71"/>
                </a:cxn>
                <a:cxn ang="0">
                  <a:pos x="34" y="86"/>
                </a:cxn>
                <a:cxn ang="0">
                  <a:pos x="59" y="96"/>
                </a:cxn>
                <a:cxn ang="0">
                  <a:pos x="83" y="102"/>
                </a:cxn>
                <a:cxn ang="0">
                  <a:pos x="108" y="102"/>
                </a:cxn>
                <a:cxn ang="0">
                  <a:pos x="123" y="99"/>
                </a:cxn>
                <a:cxn ang="0">
                  <a:pos x="129" y="96"/>
                </a:cxn>
                <a:cxn ang="0">
                  <a:pos x="132" y="92"/>
                </a:cxn>
                <a:cxn ang="0">
                  <a:pos x="135" y="86"/>
                </a:cxn>
                <a:cxn ang="0">
                  <a:pos x="135" y="80"/>
                </a:cxn>
                <a:cxn ang="0">
                  <a:pos x="132" y="77"/>
                </a:cxn>
                <a:cxn ang="0">
                  <a:pos x="126" y="71"/>
                </a:cxn>
                <a:cxn ang="0">
                  <a:pos x="123" y="71"/>
                </a:cxn>
                <a:cxn ang="0">
                  <a:pos x="108" y="71"/>
                </a:cxn>
                <a:cxn ang="0">
                  <a:pos x="83" y="71"/>
                </a:cxn>
                <a:cxn ang="0">
                  <a:pos x="62" y="68"/>
                </a:cxn>
                <a:cxn ang="0">
                  <a:pos x="40" y="59"/>
                </a:cxn>
                <a:cxn ang="0">
                  <a:pos x="25" y="46"/>
                </a:cxn>
                <a:cxn ang="0">
                  <a:pos x="18" y="37"/>
                </a:cxn>
                <a:cxn ang="0">
                  <a:pos x="18" y="25"/>
                </a:cxn>
                <a:cxn ang="0">
                  <a:pos x="18" y="12"/>
                </a:cxn>
                <a:cxn ang="0">
                  <a:pos x="18" y="6"/>
                </a:cxn>
                <a:cxn ang="0">
                  <a:pos x="18" y="3"/>
                </a:cxn>
                <a:cxn ang="0">
                  <a:pos x="15" y="3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9" y="0"/>
                </a:cxn>
                <a:cxn ang="0">
                  <a:pos x="9" y="3"/>
                </a:cxn>
                <a:cxn ang="0">
                  <a:pos x="6" y="3"/>
                </a:cxn>
              </a:cxnLst>
              <a:rect l="0" t="0" r="r" b="b"/>
              <a:pathLst>
                <a:path w="135" h="102">
                  <a:moveTo>
                    <a:pt x="6" y="6"/>
                  </a:moveTo>
                  <a:lnTo>
                    <a:pt x="3" y="16"/>
                  </a:lnTo>
                  <a:lnTo>
                    <a:pt x="0" y="25"/>
                  </a:lnTo>
                  <a:lnTo>
                    <a:pt x="0" y="34"/>
                  </a:lnTo>
                  <a:lnTo>
                    <a:pt x="0" y="43"/>
                  </a:lnTo>
                  <a:lnTo>
                    <a:pt x="3" y="52"/>
                  </a:lnTo>
                  <a:lnTo>
                    <a:pt x="9" y="62"/>
                  </a:lnTo>
                  <a:lnTo>
                    <a:pt x="15" y="71"/>
                  </a:lnTo>
                  <a:lnTo>
                    <a:pt x="25" y="77"/>
                  </a:lnTo>
                  <a:lnTo>
                    <a:pt x="34" y="86"/>
                  </a:lnTo>
                  <a:lnTo>
                    <a:pt x="46" y="92"/>
                  </a:lnTo>
                  <a:lnTo>
                    <a:pt x="59" y="96"/>
                  </a:lnTo>
                  <a:lnTo>
                    <a:pt x="71" y="99"/>
                  </a:lnTo>
                  <a:lnTo>
                    <a:pt x="83" y="102"/>
                  </a:lnTo>
                  <a:lnTo>
                    <a:pt x="95" y="102"/>
                  </a:lnTo>
                  <a:lnTo>
                    <a:pt x="108" y="102"/>
                  </a:lnTo>
                  <a:lnTo>
                    <a:pt x="120" y="99"/>
                  </a:lnTo>
                  <a:lnTo>
                    <a:pt x="123" y="99"/>
                  </a:lnTo>
                  <a:lnTo>
                    <a:pt x="126" y="99"/>
                  </a:lnTo>
                  <a:lnTo>
                    <a:pt x="129" y="96"/>
                  </a:lnTo>
                  <a:lnTo>
                    <a:pt x="132" y="96"/>
                  </a:lnTo>
                  <a:lnTo>
                    <a:pt x="132" y="92"/>
                  </a:lnTo>
                  <a:lnTo>
                    <a:pt x="135" y="89"/>
                  </a:lnTo>
                  <a:lnTo>
                    <a:pt x="135" y="86"/>
                  </a:lnTo>
                  <a:lnTo>
                    <a:pt x="135" y="83"/>
                  </a:lnTo>
                  <a:lnTo>
                    <a:pt x="135" y="80"/>
                  </a:lnTo>
                  <a:lnTo>
                    <a:pt x="132" y="77"/>
                  </a:lnTo>
                  <a:lnTo>
                    <a:pt x="132" y="77"/>
                  </a:lnTo>
                  <a:lnTo>
                    <a:pt x="129" y="74"/>
                  </a:lnTo>
                  <a:lnTo>
                    <a:pt x="126" y="71"/>
                  </a:lnTo>
                  <a:lnTo>
                    <a:pt x="126" y="71"/>
                  </a:lnTo>
                  <a:lnTo>
                    <a:pt x="123" y="71"/>
                  </a:lnTo>
                  <a:lnTo>
                    <a:pt x="120" y="71"/>
                  </a:lnTo>
                  <a:lnTo>
                    <a:pt x="108" y="71"/>
                  </a:lnTo>
                  <a:lnTo>
                    <a:pt x="95" y="71"/>
                  </a:lnTo>
                  <a:lnTo>
                    <a:pt x="83" y="71"/>
                  </a:lnTo>
                  <a:lnTo>
                    <a:pt x="71" y="71"/>
                  </a:lnTo>
                  <a:lnTo>
                    <a:pt x="62" y="68"/>
                  </a:lnTo>
                  <a:lnTo>
                    <a:pt x="49" y="65"/>
                  </a:lnTo>
                  <a:lnTo>
                    <a:pt x="40" y="59"/>
                  </a:lnTo>
                  <a:lnTo>
                    <a:pt x="31" y="49"/>
                  </a:lnTo>
                  <a:lnTo>
                    <a:pt x="25" y="46"/>
                  </a:lnTo>
                  <a:lnTo>
                    <a:pt x="22" y="40"/>
                  </a:lnTo>
                  <a:lnTo>
                    <a:pt x="18" y="37"/>
                  </a:lnTo>
                  <a:lnTo>
                    <a:pt x="18" y="31"/>
                  </a:lnTo>
                  <a:lnTo>
                    <a:pt x="18" y="25"/>
                  </a:lnTo>
                  <a:lnTo>
                    <a:pt x="18" y="19"/>
                  </a:lnTo>
                  <a:lnTo>
                    <a:pt x="18" y="12"/>
                  </a:lnTo>
                  <a:lnTo>
                    <a:pt x="18" y="9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5" y="3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74" name="Freeform 90"/>
            <p:cNvSpPr>
              <a:spLocks/>
            </p:cNvSpPr>
            <p:nvPr/>
          </p:nvSpPr>
          <p:spPr bwMode="auto">
            <a:xfrm>
              <a:off x="3975" y="3227"/>
              <a:ext cx="387" cy="449"/>
            </a:xfrm>
            <a:custGeom>
              <a:avLst/>
              <a:gdLst/>
              <a:ahLst/>
              <a:cxnLst>
                <a:cxn ang="0">
                  <a:pos x="107" y="83"/>
                </a:cxn>
                <a:cxn ang="0">
                  <a:pos x="123" y="99"/>
                </a:cxn>
                <a:cxn ang="0">
                  <a:pos x="141" y="108"/>
                </a:cxn>
                <a:cxn ang="0">
                  <a:pos x="209" y="102"/>
                </a:cxn>
                <a:cxn ang="0">
                  <a:pos x="264" y="65"/>
                </a:cxn>
                <a:cxn ang="0">
                  <a:pos x="301" y="25"/>
                </a:cxn>
                <a:cxn ang="0">
                  <a:pos x="310" y="34"/>
                </a:cxn>
                <a:cxn ang="0">
                  <a:pos x="344" y="65"/>
                </a:cxn>
                <a:cxn ang="0">
                  <a:pos x="354" y="108"/>
                </a:cxn>
                <a:cxn ang="0">
                  <a:pos x="350" y="179"/>
                </a:cxn>
                <a:cxn ang="0">
                  <a:pos x="326" y="259"/>
                </a:cxn>
                <a:cxn ang="0">
                  <a:pos x="283" y="329"/>
                </a:cxn>
                <a:cxn ang="0">
                  <a:pos x="203" y="391"/>
                </a:cxn>
                <a:cxn ang="0">
                  <a:pos x="110" y="416"/>
                </a:cxn>
                <a:cxn ang="0">
                  <a:pos x="61" y="409"/>
                </a:cxn>
                <a:cxn ang="0">
                  <a:pos x="33" y="385"/>
                </a:cxn>
                <a:cxn ang="0">
                  <a:pos x="33" y="354"/>
                </a:cxn>
                <a:cxn ang="0">
                  <a:pos x="52" y="323"/>
                </a:cxn>
                <a:cxn ang="0">
                  <a:pos x="83" y="292"/>
                </a:cxn>
                <a:cxn ang="0">
                  <a:pos x="120" y="268"/>
                </a:cxn>
                <a:cxn ang="0">
                  <a:pos x="147" y="249"/>
                </a:cxn>
                <a:cxn ang="0">
                  <a:pos x="154" y="243"/>
                </a:cxn>
                <a:cxn ang="0">
                  <a:pos x="160" y="237"/>
                </a:cxn>
                <a:cxn ang="0">
                  <a:pos x="163" y="231"/>
                </a:cxn>
                <a:cxn ang="0">
                  <a:pos x="166" y="222"/>
                </a:cxn>
                <a:cxn ang="0">
                  <a:pos x="160" y="216"/>
                </a:cxn>
                <a:cxn ang="0">
                  <a:pos x="154" y="212"/>
                </a:cxn>
                <a:cxn ang="0">
                  <a:pos x="144" y="212"/>
                </a:cxn>
                <a:cxn ang="0">
                  <a:pos x="114" y="231"/>
                </a:cxn>
                <a:cxn ang="0">
                  <a:pos x="30" y="296"/>
                </a:cxn>
                <a:cxn ang="0">
                  <a:pos x="6" y="336"/>
                </a:cxn>
                <a:cxn ang="0">
                  <a:pos x="0" y="382"/>
                </a:cxn>
                <a:cxn ang="0">
                  <a:pos x="18" y="425"/>
                </a:cxn>
                <a:cxn ang="0">
                  <a:pos x="49" y="443"/>
                </a:cxn>
                <a:cxn ang="0">
                  <a:pos x="83" y="449"/>
                </a:cxn>
                <a:cxn ang="0">
                  <a:pos x="154" y="443"/>
                </a:cxn>
                <a:cxn ang="0">
                  <a:pos x="234" y="412"/>
                </a:cxn>
                <a:cxn ang="0">
                  <a:pos x="301" y="357"/>
                </a:cxn>
                <a:cxn ang="0">
                  <a:pos x="357" y="274"/>
                </a:cxn>
                <a:cxn ang="0">
                  <a:pos x="381" y="182"/>
                </a:cxn>
                <a:cxn ang="0">
                  <a:pos x="384" y="96"/>
                </a:cxn>
                <a:cxn ang="0">
                  <a:pos x="366" y="40"/>
                </a:cxn>
                <a:cxn ang="0">
                  <a:pos x="323" y="3"/>
                </a:cxn>
                <a:cxn ang="0">
                  <a:pos x="286" y="0"/>
                </a:cxn>
                <a:cxn ang="0">
                  <a:pos x="283" y="0"/>
                </a:cxn>
                <a:cxn ang="0">
                  <a:pos x="280" y="3"/>
                </a:cxn>
                <a:cxn ang="0">
                  <a:pos x="261" y="28"/>
                </a:cxn>
                <a:cxn ang="0">
                  <a:pos x="221" y="62"/>
                </a:cxn>
                <a:cxn ang="0">
                  <a:pos x="172" y="83"/>
                </a:cxn>
                <a:cxn ang="0">
                  <a:pos x="144" y="86"/>
                </a:cxn>
                <a:cxn ang="0">
                  <a:pos x="129" y="80"/>
                </a:cxn>
                <a:cxn ang="0">
                  <a:pos x="120" y="65"/>
                </a:cxn>
                <a:cxn ang="0">
                  <a:pos x="117" y="62"/>
                </a:cxn>
                <a:cxn ang="0">
                  <a:pos x="114" y="62"/>
                </a:cxn>
                <a:cxn ang="0">
                  <a:pos x="110" y="62"/>
                </a:cxn>
                <a:cxn ang="0">
                  <a:pos x="107" y="62"/>
                </a:cxn>
                <a:cxn ang="0">
                  <a:pos x="107" y="68"/>
                </a:cxn>
              </a:cxnLst>
              <a:rect l="0" t="0" r="r" b="b"/>
              <a:pathLst>
                <a:path w="387" h="449">
                  <a:moveTo>
                    <a:pt x="107" y="68"/>
                  </a:moveTo>
                  <a:lnTo>
                    <a:pt x="107" y="74"/>
                  </a:lnTo>
                  <a:lnTo>
                    <a:pt x="107" y="83"/>
                  </a:lnTo>
                  <a:lnTo>
                    <a:pt x="110" y="89"/>
                  </a:lnTo>
                  <a:lnTo>
                    <a:pt x="117" y="92"/>
                  </a:lnTo>
                  <a:lnTo>
                    <a:pt x="123" y="99"/>
                  </a:lnTo>
                  <a:lnTo>
                    <a:pt x="129" y="102"/>
                  </a:lnTo>
                  <a:lnTo>
                    <a:pt x="135" y="105"/>
                  </a:lnTo>
                  <a:lnTo>
                    <a:pt x="141" y="108"/>
                  </a:lnTo>
                  <a:lnTo>
                    <a:pt x="163" y="111"/>
                  </a:lnTo>
                  <a:lnTo>
                    <a:pt x="187" y="108"/>
                  </a:lnTo>
                  <a:lnTo>
                    <a:pt x="209" y="102"/>
                  </a:lnTo>
                  <a:lnTo>
                    <a:pt x="227" y="92"/>
                  </a:lnTo>
                  <a:lnTo>
                    <a:pt x="249" y="80"/>
                  </a:lnTo>
                  <a:lnTo>
                    <a:pt x="264" y="65"/>
                  </a:lnTo>
                  <a:lnTo>
                    <a:pt x="283" y="49"/>
                  </a:lnTo>
                  <a:lnTo>
                    <a:pt x="295" y="31"/>
                  </a:lnTo>
                  <a:lnTo>
                    <a:pt x="301" y="25"/>
                  </a:lnTo>
                  <a:lnTo>
                    <a:pt x="289" y="31"/>
                  </a:lnTo>
                  <a:lnTo>
                    <a:pt x="295" y="31"/>
                  </a:lnTo>
                  <a:lnTo>
                    <a:pt x="310" y="34"/>
                  </a:lnTo>
                  <a:lnTo>
                    <a:pt x="326" y="40"/>
                  </a:lnTo>
                  <a:lnTo>
                    <a:pt x="335" y="52"/>
                  </a:lnTo>
                  <a:lnTo>
                    <a:pt x="344" y="65"/>
                  </a:lnTo>
                  <a:lnTo>
                    <a:pt x="347" y="77"/>
                  </a:lnTo>
                  <a:lnTo>
                    <a:pt x="354" y="92"/>
                  </a:lnTo>
                  <a:lnTo>
                    <a:pt x="354" y="108"/>
                  </a:lnTo>
                  <a:lnTo>
                    <a:pt x="354" y="123"/>
                  </a:lnTo>
                  <a:lnTo>
                    <a:pt x="354" y="151"/>
                  </a:lnTo>
                  <a:lnTo>
                    <a:pt x="350" y="179"/>
                  </a:lnTo>
                  <a:lnTo>
                    <a:pt x="344" y="206"/>
                  </a:lnTo>
                  <a:lnTo>
                    <a:pt x="338" y="231"/>
                  </a:lnTo>
                  <a:lnTo>
                    <a:pt x="326" y="259"/>
                  </a:lnTo>
                  <a:lnTo>
                    <a:pt x="314" y="283"/>
                  </a:lnTo>
                  <a:lnTo>
                    <a:pt x="298" y="308"/>
                  </a:lnTo>
                  <a:lnTo>
                    <a:pt x="283" y="329"/>
                  </a:lnTo>
                  <a:lnTo>
                    <a:pt x="258" y="351"/>
                  </a:lnTo>
                  <a:lnTo>
                    <a:pt x="234" y="372"/>
                  </a:lnTo>
                  <a:lnTo>
                    <a:pt x="203" y="391"/>
                  </a:lnTo>
                  <a:lnTo>
                    <a:pt x="175" y="403"/>
                  </a:lnTo>
                  <a:lnTo>
                    <a:pt x="141" y="412"/>
                  </a:lnTo>
                  <a:lnTo>
                    <a:pt x="110" y="416"/>
                  </a:lnTo>
                  <a:lnTo>
                    <a:pt x="92" y="416"/>
                  </a:lnTo>
                  <a:lnTo>
                    <a:pt x="77" y="412"/>
                  </a:lnTo>
                  <a:lnTo>
                    <a:pt x="61" y="409"/>
                  </a:lnTo>
                  <a:lnTo>
                    <a:pt x="46" y="406"/>
                  </a:lnTo>
                  <a:lnTo>
                    <a:pt x="40" y="397"/>
                  </a:lnTo>
                  <a:lnTo>
                    <a:pt x="33" y="385"/>
                  </a:lnTo>
                  <a:lnTo>
                    <a:pt x="33" y="376"/>
                  </a:lnTo>
                  <a:lnTo>
                    <a:pt x="33" y="363"/>
                  </a:lnTo>
                  <a:lnTo>
                    <a:pt x="33" y="354"/>
                  </a:lnTo>
                  <a:lnTo>
                    <a:pt x="40" y="342"/>
                  </a:lnTo>
                  <a:lnTo>
                    <a:pt x="43" y="332"/>
                  </a:lnTo>
                  <a:lnTo>
                    <a:pt x="52" y="323"/>
                  </a:lnTo>
                  <a:lnTo>
                    <a:pt x="61" y="314"/>
                  </a:lnTo>
                  <a:lnTo>
                    <a:pt x="74" y="302"/>
                  </a:lnTo>
                  <a:lnTo>
                    <a:pt x="83" y="292"/>
                  </a:lnTo>
                  <a:lnTo>
                    <a:pt x="95" y="286"/>
                  </a:lnTo>
                  <a:lnTo>
                    <a:pt x="107" y="277"/>
                  </a:lnTo>
                  <a:lnTo>
                    <a:pt x="120" y="268"/>
                  </a:lnTo>
                  <a:lnTo>
                    <a:pt x="132" y="262"/>
                  </a:lnTo>
                  <a:lnTo>
                    <a:pt x="147" y="252"/>
                  </a:lnTo>
                  <a:lnTo>
                    <a:pt x="147" y="249"/>
                  </a:lnTo>
                  <a:lnTo>
                    <a:pt x="150" y="249"/>
                  </a:lnTo>
                  <a:lnTo>
                    <a:pt x="154" y="246"/>
                  </a:lnTo>
                  <a:lnTo>
                    <a:pt x="154" y="243"/>
                  </a:lnTo>
                  <a:lnTo>
                    <a:pt x="157" y="243"/>
                  </a:lnTo>
                  <a:lnTo>
                    <a:pt x="157" y="240"/>
                  </a:lnTo>
                  <a:lnTo>
                    <a:pt x="160" y="237"/>
                  </a:lnTo>
                  <a:lnTo>
                    <a:pt x="160" y="237"/>
                  </a:lnTo>
                  <a:lnTo>
                    <a:pt x="163" y="234"/>
                  </a:lnTo>
                  <a:lnTo>
                    <a:pt x="163" y="231"/>
                  </a:lnTo>
                  <a:lnTo>
                    <a:pt x="166" y="228"/>
                  </a:lnTo>
                  <a:lnTo>
                    <a:pt x="166" y="225"/>
                  </a:lnTo>
                  <a:lnTo>
                    <a:pt x="166" y="222"/>
                  </a:lnTo>
                  <a:lnTo>
                    <a:pt x="163" y="222"/>
                  </a:lnTo>
                  <a:lnTo>
                    <a:pt x="163" y="219"/>
                  </a:lnTo>
                  <a:lnTo>
                    <a:pt x="160" y="216"/>
                  </a:lnTo>
                  <a:lnTo>
                    <a:pt x="160" y="212"/>
                  </a:lnTo>
                  <a:lnTo>
                    <a:pt x="157" y="212"/>
                  </a:lnTo>
                  <a:lnTo>
                    <a:pt x="154" y="212"/>
                  </a:lnTo>
                  <a:lnTo>
                    <a:pt x="150" y="212"/>
                  </a:lnTo>
                  <a:lnTo>
                    <a:pt x="147" y="212"/>
                  </a:lnTo>
                  <a:lnTo>
                    <a:pt x="144" y="212"/>
                  </a:lnTo>
                  <a:lnTo>
                    <a:pt x="141" y="216"/>
                  </a:lnTo>
                  <a:lnTo>
                    <a:pt x="141" y="216"/>
                  </a:lnTo>
                  <a:lnTo>
                    <a:pt x="114" y="231"/>
                  </a:lnTo>
                  <a:lnTo>
                    <a:pt x="86" y="249"/>
                  </a:lnTo>
                  <a:lnTo>
                    <a:pt x="55" y="271"/>
                  </a:lnTo>
                  <a:lnTo>
                    <a:pt x="30" y="296"/>
                  </a:lnTo>
                  <a:lnTo>
                    <a:pt x="21" y="308"/>
                  </a:lnTo>
                  <a:lnTo>
                    <a:pt x="12" y="320"/>
                  </a:lnTo>
                  <a:lnTo>
                    <a:pt x="6" y="336"/>
                  </a:lnTo>
                  <a:lnTo>
                    <a:pt x="0" y="351"/>
                  </a:lnTo>
                  <a:lnTo>
                    <a:pt x="0" y="366"/>
                  </a:lnTo>
                  <a:lnTo>
                    <a:pt x="0" y="382"/>
                  </a:lnTo>
                  <a:lnTo>
                    <a:pt x="3" y="397"/>
                  </a:lnTo>
                  <a:lnTo>
                    <a:pt x="12" y="416"/>
                  </a:lnTo>
                  <a:lnTo>
                    <a:pt x="18" y="425"/>
                  </a:lnTo>
                  <a:lnTo>
                    <a:pt x="27" y="434"/>
                  </a:lnTo>
                  <a:lnTo>
                    <a:pt x="40" y="440"/>
                  </a:lnTo>
                  <a:lnTo>
                    <a:pt x="49" y="443"/>
                  </a:lnTo>
                  <a:lnTo>
                    <a:pt x="61" y="446"/>
                  </a:lnTo>
                  <a:lnTo>
                    <a:pt x="74" y="449"/>
                  </a:lnTo>
                  <a:lnTo>
                    <a:pt x="83" y="449"/>
                  </a:lnTo>
                  <a:lnTo>
                    <a:pt x="95" y="449"/>
                  </a:lnTo>
                  <a:lnTo>
                    <a:pt x="126" y="446"/>
                  </a:lnTo>
                  <a:lnTo>
                    <a:pt x="154" y="443"/>
                  </a:lnTo>
                  <a:lnTo>
                    <a:pt x="181" y="434"/>
                  </a:lnTo>
                  <a:lnTo>
                    <a:pt x="209" y="425"/>
                  </a:lnTo>
                  <a:lnTo>
                    <a:pt x="234" y="412"/>
                  </a:lnTo>
                  <a:lnTo>
                    <a:pt x="258" y="397"/>
                  </a:lnTo>
                  <a:lnTo>
                    <a:pt x="280" y="379"/>
                  </a:lnTo>
                  <a:lnTo>
                    <a:pt x="301" y="357"/>
                  </a:lnTo>
                  <a:lnTo>
                    <a:pt x="323" y="332"/>
                  </a:lnTo>
                  <a:lnTo>
                    <a:pt x="341" y="305"/>
                  </a:lnTo>
                  <a:lnTo>
                    <a:pt x="357" y="274"/>
                  </a:lnTo>
                  <a:lnTo>
                    <a:pt x="366" y="243"/>
                  </a:lnTo>
                  <a:lnTo>
                    <a:pt x="375" y="212"/>
                  </a:lnTo>
                  <a:lnTo>
                    <a:pt x="381" y="182"/>
                  </a:lnTo>
                  <a:lnTo>
                    <a:pt x="384" y="148"/>
                  </a:lnTo>
                  <a:lnTo>
                    <a:pt x="387" y="117"/>
                  </a:lnTo>
                  <a:lnTo>
                    <a:pt x="384" y="96"/>
                  </a:lnTo>
                  <a:lnTo>
                    <a:pt x="381" y="77"/>
                  </a:lnTo>
                  <a:lnTo>
                    <a:pt x="375" y="59"/>
                  </a:lnTo>
                  <a:lnTo>
                    <a:pt x="366" y="40"/>
                  </a:lnTo>
                  <a:lnTo>
                    <a:pt x="354" y="25"/>
                  </a:lnTo>
                  <a:lnTo>
                    <a:pt x="341" y="12"/>
                  </a:lnTo>
                  <a:lnTo>
                    <a:pt x="323" y="3"/>
                  </a:lnTo>
                  <a:lnTo>
                    <a:pt x="304" y="0"/>
                  </a:lnTo>
                  <a:lnTo>
                    <a:pt x="289" y="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283" y="0"/>
                  </a:lnTo>
                  <a:lnTo>
                    <a:pt x="283" y="0"/>
                  </a:lnTo>
                  <a:lnTo>
                    <a:pt x="280" y="3"/>
                  </a:lnTo>
                  <a:lnTo>
                    <a:pt x="280" y="3"/>
                  </a:lnTo>
                  <a:lnTo>
                    <a:pt x="280" y="3"/>
                  </a:lnTo>
                  <a:lnTo>
                    <a:pt x="277" y="3"/>
                  </a:lnTo>
                  <a:lnTo>
                    <a:pt x="270" y="12"/>
                  </a:lnTo>
                  <a:lnTo>
                    <a:pt x="261" y="28"/>
                  </a:lnTo>
                  <a:lnTo>
                    <a:pt x="249" y="40"/>
                  </a:lnTo>
                  <a:lnTo>
                    <a:pt x="237" y="52"/>
                  </a:lnTo>
                  <a:lnTo>
                    <a:pt x="221" y="62"/>
                  </a:lnTo>
                  <a:lnTo>
                    <a:pt x="206" y="71"/>
                  </a:lnTo>
                  <a:lnTo>
                    <a:pt x="190" y="80"/>
                  </a:lnTo>
                  <a:lnTo>
                    <a:pt x="172" y="83"/>
                  </a:lnTo>
                  <a:lnTo>
                    <a:pt x="154" y="86"/>
                  </a:lnTo>
                  <a:lnTo>
                    <a:pt x="150" y="86"/>
                  </a:lnTo>
                  <a:lnTo>
                    <a:pt x="144" y="86"/>
                  </a:lnTo>
                  <a:lnTo>
                    <a:pt x="138" y="86"/>
                  </a:lnTo>
                  <a:lnTo>
                    <a:pt x="132" y="83"/>
                  </a:lnTo>
                  <a:lnTo>
                    <a:pt x="129" y="80"/>
                  </a:lnTo>
                  <a:lnTo>
                    <a:pt x="126" y="77"/>
                  </a:lnTo>
                  <a:lnTo>
                    <a:pt x="123" y="71"/>
                  </a:lnTo>
                  <a:lnTo>
                    <a:pt x="120" y="65"/>
                  </a:lnTo>
                  <a:lnTo>
                    <a:pt x="120" y="65"/>
                  </a:lnTo>
                  <a:lnTo>
                    <a:pt x="120" y="65"/>
                  </a:lnTo>
                  <a:lnTo>
                    <a:pt x="117" y="62"/>
                  </a:lnTo>
                  <a:lnTo>
                    <a:pt x="117" y="62"/>
                  </a:lnTo>
                  <a:lnTo>
                    <a:pt x="117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10" y="62"/>
                  </a:lnTo>
                  <a:lnTo>
                    <a:pt x="110" y="62"/>
                  </a:lnTo>
                  <a:lnTo>
                    <a:pt x="110" y="62"/>
                  </a:lnTo>
                  <a:lnTo>
                    <a:pt x="107" y="62"/>
                  </a:lnTo>
                  <a:lnTo>
                    <a:pt x="107" y="62"/>
                  </a:lnTo>
                  <a:lnTo>
                    <a:pt x="107" y="65"/>
                  </a:lnTo>
                  <a:lnTo>
                    <a:pt x="107" y="65"/>
                  </a:lnTo>
                  <a:lnTo>
                    <a:pt x="107" y="68"/>
                  </a:lnTo>
                  <a:lnTo>
                    <a:pt x="107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75" name="Freeform 91"/>
            <p:cNvSpPr>
              <a:spLocks/>
            </p:cNvSpPr>
            <p:nvPr/>
          </p:nvSpPr>
          <p:spPr bwMode="auto">
            <a:xfrm>
              <a:off x="3227" y="3132"/>
              <a:ext cx="203" cy="55"/>
            </a:xfrm>
            <a:custGeom>
              <a:avLst/>
              <a:gdLst/>
              <a:ahLst/>
              <a:cxnLst>
                <a:cxn ang="0">
                  <a:pos x="203" y="37"/>
                </a:cxn>
                <a:cxn ang="0">
                  <a:pos x="181" y="21"/>
                </a:cxn>
                <a:cxn ang="0">
                  <a:pos x="157" y="9"/>
                </a:cxn>
                <a:cxn ang="0">
                  <a:pos x="132" y="3"/>
                </a:cxn>
                <a:cxn ang="0">
                  <a:pos x="107" y="0"/>
                </a:cxn>
                <a:cxn ang="0">
                  <a:pos x="83" y="3"/>
                </a:cxn>
                <a:cxn ang="0">
                  <a:pos x="55" y="6"/>
                </a:cxn>
                <a:cxn ang="0">
                  <a:pos x="31" y="15"/>
                </a:cxn>
                <a:cxn ang="0">
                  <a:pos x="9" y="24"/>
                </a:cxn>
                <a:cxn ang="0">
                  <a:pos x="6" y="27"/>
                </a:cxn>
                <a:cxn ang="0">
                  <a:pos x="3" y="27"/>
                </a:cxn>
                <a:cxn ang="0">
                  <a:pos x="0" y="31"/>
                </a:cxn>
                <a:cxn ang="0">
                  <a:pos x="0" y="34"/>
                </a:cxn>
                <a:cxn ang="0">
                  <a:pos x="0" y="37"/>
                </a:cxn>
                <a:cxn ang="0">
                  <a:pos x="0" y="40"/>
                </a:cxn>
                <a:cxn ang="0">
                  <a:pos x="0" y="43"/>
                </a:cxn>
                <a:cxn ang="0">
                  <a:pos x="0" y="46"/>
                </a:cxn>
                <a:cxn ang="0">
                  <a:pos x="0" y="49"/>
                </a:cxn>
                <a:cxn ang="0">
                  <a:pos x="3" y="49"/>
                </a:cxn>
                <a:cxn ang="0">
                  <a:pos x="6" y="52"/>
                </a:cxn>
                <a:cxn ang="0">
                  <a:pos x="9" y="52"/>
                </a:cxn>
                <a:cxn ang="0">
                  <a:pos x="12" y="55"/>
                </a:cxn>
                <a:cxn ang="0">
                  <a:pos x="15" y="55"/>
                </a:cxn>
                <a:cxn ang="0">
                  <a:pos x="18" y="55"/>
                </a:cxn>
                <a:cxn ang="0">
                  <a:pos x="21" y="52"/>
                </a:cxn>
                <a:cxn ang="0">
                  <a:pos x="40" y="43"/>
                </a:cxn>
                <a:cxn ang="0">
                  <a:pos x="61" y="37"/>
                </a:cxn>
                <a:cxn ang="0">
                  <a:pos x="83" y="31"/>
                </a:cxn>
                <a:cxn ang="0">
                  <a:pos x="107" y="31"/>
                </a:cxn>
                <a:cxn ang="0">
                  <a:pos x="129" y="31"/>
                </a:cxn>
                <a:cxn ang="0">
                  <a:pos x="151" y="34"/>
                </a:cxn>
                <a:cxn ang="0">
                  <a:pos x="172" y="40"/>
                </a:cxn>
                <a:cxn ang="0">
                  <a:pos x="194" y="46"/>
                </a:cxn>
                <a:cxn ang="0">
                  <a:pos x="194" y="46"/>
                </a:cxn>
                <a:cxn ang="0">
                  <a:pos x="197" y="46"/>
                </a:cxn>
                <a:cxn ang="0">
                  <a:pos x="197" y="46"/>
                </a:cxn>
                <a:cxn ang="0">
                  <a:pos x="200" y="46"/>
                </a:cxn>
                <a:cxn ang="0">
                  <a:pos x="200" y="46"/>
                </a:cxn>
                <a:cxn ang="0">
                  <a:pos x="200" y="46"/>
                </a:cxn>
                <a:cxn ang="0">
                  <a:pos x="203" y="46"/>
                </a:cxn>
                <a:cxn ang="0">
                  <a:pos x="203" y="46"/>
                </a:cxn>
                <a:cxn ang="0">
                  <a:pos x="203" y="43"/>
                </a:cxn>
                <a:cxn ang="0">
                  <a:pos x="203" y="43"/>
                </a:cxn>
                <a:cxn ang="0">
                  <a:pos x="203" y="40"/>
                </a:cxn>
                <a:cxn ang="0">
                  <a:pos x="203" y="40"/>
                </a:cxn>
                <a:cxn ang="0">
                  <a:pos x="203" y="40"/>
                </a:cxn>
                <a:cxn ang="0">
                  <a:pos x="203" y="37"/>
                </a:cxn>
                <a:cxn ang="0">
                  <a:pos x="203" y="37"/>
                </a:cxn>
                <a:cxn ang="0">
                  <a:pos x="203" y="37"/>
                </a:cxn>
              </a:cxnLst>
              <a:rect l="0" t="0" r="r" b="b"/>
              <a:pathLst>
                <a:path w="203" h="55">
                  <a:moveTo>
                    <a:pt x="203" y="37"/>
                  </a:moveTo>
                  <a:lnTo>
                    <a:pt x="181" y="21"/>
                  </a:lnTo>
                  <a:lnTo>
                    <a:pt x="157" y="9"/>
                  </a:lnTo>
                  <a:lnTo>
                    <a:pt x="132" y="3"/>
                  </a:lnTo>
                  <a:lnTo>
                    <a:pt x="107" y="0"/>
                  </a:lnTo>
                  <a:lnTo>
                    <a:pt x="83" y="3"/>
                  </a:lnTo>
                  <a:lnTo>
                    <a:pt x="55" y="6"/>
                  </a:lnTo>
                  <a:lnTo>
                    <a:pt x="31" y="15"/>
                  </a:lnTo>
                  <a:lnTo>
                    <a:pt x="9" y="24"/>
                  </a:lnTo>
                  <a:lnTo>
                    <a:pt x="6" y="27"/>
                  </a:lnTo>
                  <a:lnTo>
                    <a:pt x="3" y="27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7"/>
                  </a:lnTo>
                  <a:lnTo>
                    <a:pt x="0" y="40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49"/>
                  </a:lnTo>
                  <a:lnTo>
                    <a:pt x="3" y="49"/>
                  </a:lnTo>
                  <a:lnTo>
                    <a:pt x="6" y="52"/>
                  </a:lnTo>
                  <a:lnTo>
                    <a:pt x="9" y="52"/>
                  </a:lnTo>
                  <a:lnTo>
                    <a:pt x="12" y="55"/>
                  </a:lnTo>
                  <a:lnTo>
                    <a:pt x="15" y="55"/>
                  </a:lnTo>
                  <a:lnTo>
                    <a:pt x="18" y="55"/>
                  </a:lnTo>
                  <a:lnTo>
                    <a:pt x="21" y="52"/>
                  </a:lnTo>
                  <a:lnTo>
                    <a:pt x="40" y="43"/>
                  </a:lnTo>
                  <a:lnTo>
                    <a:pt x="61" y="37"/>
                  </a:lnTo>
                  <a:lnTo>
                    <a:pt x="83" y="31"/>
                  </a:lnTo>
                  <a:lnTo>
                    <a:pt x="107" y="31"/>
                  </a:lnTo>
                  <a:lnTo>
                    <a:pt x="129" y="31"/>
                  </a:lnTo>
                  <a:lnTo>
                    <a:pt x="151" y="34"/>
                  </a:lnTo>
                  <a:lnTo>
                    <a:pt x="172" y="40"/>
                  </a:lnTo>
                  <a:lnTo>
                    <a:pt x="194" y="46"/>
                  </a:lnTo>
                  <a:lnTo>
                    <a:pt x="194" y="46"/>
                  </a:lnTo>
                  <a:lnTo>
                    <a:pt x="197" y="46"/>
                  </a:lnTo>
                  <a:lnTo>
                    <a:pt x="197" y="46"/>
                  </a:lnTo>
                  <a:lnTo>
                    <a:pt x="200" y="46"/>
                  </a:lnTo>
                  <a:lnTo>
                    <a:pt x="200" y="46"/>
                  </a:lnTo>
                  <a:lnTo>
                    <a:pt x="200" y="46"/>
                  </a:lnTo>
                  <a:lnTo>
                    <a:pt x="203" y="46"/>
                  </a:lnTo>
                  <a:lnTo>
                    <a:pt x="203" y="46"/>
                  </a:lnTo>
                  <a:lnTo>
                    <a:pt x="203" y="43"/>
                  </a:lnTo>
                  <a:lnTo>
                    <a:pt x="203" y="43"/>
                  </a:lnTo>
                  <a:lnTo>
                    <a:pt x="203" y="40"/>
                  </a:lnTo>
                  <a:lnTo>
                    <a:pt x="203" y="40"/>
                  </a:lnTo>
                  <a:lnTo>
                    <a:pt x="203" y="40"/>
                  </a:lnTo>
                  <a:lnTo>
                    <a:pt x="203" y="37"/>
                  </a:lnTo>
                  <a:lnTo>
                    <a:pt x="203" y="37"/>
                  </a:lnTo>
                  <a:lnTo>
                    <a:pt x="203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76" name="Freeform 92"/>
            <p:cNvSpPr>
              <a:spLocks/>
            </p:cNvSpPr>
            <p:nvPr/>
          </p:nvSpPr>
          <p:spPr bwMode="auto">
            <a:xfrm>
              <a:off x="3254" y="3230"/>
              <a:ext cx="225" cy="80"/>
            </a:xfrm>
            <a:custGeom>
              <a:avLst/>
              <a:gdLst/>
              <a:ahLst/>
              <a:cxnLst>
                <a:cxn ang="0">
                  <a:pos x="222" y="31"/>
                </a:cxn>
                <a:cxn ang="0">
                  <a:pos x="197" y="16"/>
                </a:cxn>
                <a:cxn ang="0">
                  <a:pos x="167" y="6"/>
                </a:cxn>
                <a:cxn ang="0">
                  <a:pos x="136" y="0"/>
                </a:cxn>
                <a:cxn ang="0">
                  <a:pos x="105" y="0"/>
                </a:cxn>
                <a:cxn ang="0">
                  <a:pos x="90" y="3"/>
                </a:cxn>
                <a:cxn ang="0">
                  <a:pos x="74" y="6"/>
                </a:cxn>
                <a:cxn ang="0">
                  <a:pos x="62" y="9"/>
                </a:cxn>
                <a:cxn ang="0">
                  <a:pos x="47" y="16"/>
                </a:cxn>
                <a:cxn ang="0">
                  <a:pos x="34" y="25"/>
                </a:cxn>
                <a:cxn ang="0">
                  <a:pos x="22" y="34"/>
                </a:cxn>
                <a:cxn ang="0">
                  <a:pos x="13" y="46"/>
                </a:cxn>
                <a:cxn ang="0">
                  <a:pos x="4" y="59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0" y="65"/>
                </a:cxn>
                <a:cxn ang="0">
                  <a:pos x="0" y="68"/>
                </a:cxn>
                <a:cxn ang="0">
                  <a:pos x="0" y="71"/>
                </a:cxn>
                <a:cxn ang="0">
                  <a:pos x="0" y="74"/>
                </a:cxn>
                <a:cxn ang="0">
                  <a:pos x="4" y="74"/>
                </a:cxn>
                <a:cxn ang="0">
                  <a:pos x="4" y="77"/>
                </a:cxn>
                <a:cxn ang="0">
                  <a:pos x="7" y="77"/>
                </a:cxn>
                <a:cxn ang="0">
                  <a:pos x="10" y="80"/>
                </a:cxn>
                <a:cxn ang="0">
                  <a:pos x="10" y="80"/>
                </a:cxn>
                <a:cxn ang="0">
                  <a:pos x="13" y="80"/>
                </a:cxn>
                <a:cxn ang="0">
                  <a:pos x="16" y="80"/>
                </a:cxn>
                <a:cxn ang="0">
                  <a:pos x="19" y="80"/>
                </a:cxn>
                <a:cxn ang="0">
                  <a:pos x="22" y="77"/>
                </a:cxn>
                <a:cxn ang="0">
                  <a:pos x="22" y="77"/>
                </a:cxn>
                <a:cxn ang="0">
                  <a:pos x="34" y="68"/>
                </a:cxn>
                <a:cxn ang="0">
                  <a:pos x="44" y="59"/>
                </a:cxn>
                <a:cxn ang="0">
                  <a:pos x="53" y="49"/>
                </a:cxn>
                <a:cxn ang="0">
                  <a:pos x="65" y="43"/>
                </a:cxn>
                <a:cxn ang="0">
                  <a:pos x="77" y="37"/>
                </a:cxn>
                <a:cxn ang="0">
                  <a:pos x="90" y="34"/>
                </a:cxn>
                <a:cxn ang="0">
                  <a:pos x="102" y="31"/>
                </a:cxn>
                <a:cxn ang="0">
                  <a:pos x="117" y="28"/>
                </a:cxn>
                <a:cxn ang="0">
                  <a:pos x="130" y="28"/>
                </a:cxn>
                <a:cxn ang="0">
                  <a:pos x="142" y="28"/>
                </a:cxn>
                <a:cxn ang="0">
                  <a:pos x="154" y="31"/>
                </a:cxn>
                <a:cxn ang="0">
                  <a:pos x="167" y="31"/>
                </a:cxn>
                <a:cxn ang="0">
                  <a:pos x="179" y="34"/>
                </a:cxn>
                <a:cxn ang="0">
                  <a:pos x="191" y="37"/>
                </a:cxn>
                <a:cxn ang="0">
                  <a:pos x="204" y="40"/>
                </a:cxn>
                <a:cxn ang="0">
                  <a:pos x="213" y="43"/>
                </a:cxn>
                <a:cxn ang="0">
                  <a:pos x="216" y="43"/>
                </a:cxn>
                <a:cxn ang="0">
                  <a:pos x="216" y="46"/>
                </a:cxn>
                <a:cxn ang="0">
                  <a:pos x="219" y="46"/>
                </a:cxn>
                <a:cxn ang="0">
                  <a:pos x="219" y="46"/>
                </a:cxn>
                <a:cxn ang="0">
                  <a:pos x="222" y="43"/>
                </a:cxn>
                <a:cxn ang="0">
                  <a:pos x="222" y="43"/>
                </a:cxn>
                <a:cxn ang="0">
                  <a:pos x="222" y="43"/>
                </a:cxn>
                <a:cxn ang="0">
                  <a:pos x="225" y="43"/>
                </a:cxn>
                <a:cxn ang="0">
                  <a:pos x="225" y="40"/>
                </a:cxn>
                <a:cxn ang="0">
                  <a:pos x="225" y="40"/>
                </a:cxn>
                <a:cxn ang="0">
                  <a:pos x="225" y="37"/>
                </a:cxn>
                <a:cxn ang="0">
                  <a:pos x="225" y="37"/>
                </a:cxn>
                <a:cxn ang="0">
                  <a:pos x="225" y="34"/>
                </a:cxn>
                <a:cxn ang="0">
                  <a:pos x="225" y="34"/>
                </a:cxn>
                <a:cxn ang="0">
                  <a:pos x="222" y="34"/>
                </a:cxn>
                <a:cxn ang="0">
                  <a:pos x="222" y="31"/>
                </a:cxn>
              </a:cxnLst>
              <a:rect l="0" t="0" r="r" b="b"/>
              <a:pathLst>
                <a:path w="225" h="80">
                  <a:moveTo>
                    <a:pt x="222" y="31"/>
                  </a:moveTo>
                  <a:lnTo>
                    <a:pt x="197" y="16"/>
                  </a:lnTo>
                  <a:lnTo>
                    <a:pt x="167" y="6"/>
                  </a:lnTo>
                  <a:lnTo>
                    <a:pt x="136" y="0"/>
                  </a:lnTo>
                  <a:lnTo>
                    <a:pt x="105" y="0"/>
                  </a:lnTo>
                  <a:lnTo>
                    <a:pt x="90" y="3"/>
                  </a:lnTo>
                  <a:lnTo>
                    <a:pt x="74" y="6"/>
                  </a:lnTo>
                  <a:lnTo>
                    <a:pt x="62" y="9"/>
                  </a:lnTo>
                  <a:lnTo>
                    <a:pt x="47" y="16"/>
                  </a:lnTo>
                  <a:lnTo>
                    <a:pt x="34" y="25"/>
                  </a:lnTo>
                  <a:lnTo>
                    <a:pt x="22" y="34"/>
                  </a:lnTo>
                  <a:lnTo>
                    <a:pt x="13" y="46"/>
                  </a:lnTo>
                  <a:lnTo>
                    <a:pt x="4" y="59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5"/>
                  </a:lnTo>
                  <a:lnTo>
                    <a:pt x="0" y="68"/>
                  </a:lnTo>
                  <a:lnTo>
                    <a:pt x="0" y="71"/>
                  </a:lnTo>
                  <a:lnTo>
                    <a:pt x="0" y="74"/>
                  </a:lnTo>
                  <a:lnTo>
                    <a:pt x="4" y="74"/>
                  </a:lnTo>
                  <a:lnTo>
                    <a:pt x="4" y="77"/>
                  </a:lnTo>
                  <a:lnTo>
                    <a:pt x="7" y="77"/>
                  </a:lnTo>
                  <a:lnTo>
                    <a:pt x="10" y="80"/>
                  </a:lnTo>
                  <a:lnTo>
                    <a:pt x="10" y="80"/>
                  </a:lnTo>
                  <a:lnTo>
                    <a:pt x="13" y="80"/>
                  </a:lnTo>
                  <a:lnTo>
                    <a:pt x="16" y="80"/>
                  </a:lnTo>
                  <a:lnTo>
                    <a:pt x="19" y="80"/>
                  </a:lnTo>
                  <a:lnTo>
                    <a:pt x="22" y="77"/>
                  </a:lnTo>
                  <a:lnTo>
                    <a:pt x="22" y="77"/>
                  </a:lnTo>
                  <a:lnTo>
                    <a:pt x="34" y="68"/>
                  </a:lnTo>
                  <a:lnTo>
                    <a:pt x="44" y="59"/>
                  </a:lnTo>
                  <a:lnTo>
                    <a:pt x="53" y="49"/>
                  </a:lnTo>
                  <a:lnTo>
                    <a:pt x="65" y="43"/>
                  </a:lnTo>
                  <a:lnTo>
                    <a:pt x="77" y="37"/>
                  </a:lnTo>
                  <a:lnTo>
                    <a:pt x="90" y="34"/>
                  </a:lnTo>
                  <a:lnTo>
                    <a:pt x="102" y="31"/>
                  </a:lnTo>
                  <a:lnTo>
                    <a:pt x="117" y="28"/>
                  </a:lnTo>
                  <a:lnTo>
                    <a:pt x="130" y="28"/>
                  </a:lnTo>
                  <a:lnTo>
                    <a:pt x="142" y="28"/>
                  </a:lnTo>
                  <a:lnTo>
                    <a:pt x="154" y="31"/>
                  </a:lnTo>
                  <a:lnTo>
                    <a:pt x="167" y="31"/>
                  </a:lnTo>
                  <a:lnTo>
                    <a:pt x="179" y="34"/>
                  </a:lnTo>
                  <a:lnTo>
                    <a:pt x="191" y="37"/>
                  </a:lnTo>
                  <a:lnTo>
                    <a:pt x="204" y="40"/>
                  </a:lnTo>
                  <a:lnTo>
                    <a:pt x="213" y="43"/>
                  </a:lnTo>
                  <a:lnTo>
                    <a:pt x="216" y="43"/>
                  </a:lnTo>
                  <a:lnTo>
                    <a:pt x="216" y="46"/>
                  </a:lnTo>
                  <a:lnTo>
                    <a:pt x="219" y="46"/>
                  </a:lnTo>
                  <a:lnTo>
                    <a:pt x="219" y="46"/>
                  </a:lnTo>
                  <a:lnTo>
                    <a:pt x="222" y="43"/>
                  </a:lnTo>
                  <a:lnTo>
                    <a:pt x="222" y="43"/>
                  </a:lnTo>
                  <a:lnTo>
                    <a:pt x="222" y="43"/>
                  </a:lnTo>
                  <a:lnTo>
                    <a:pt x="225" y="43"/>
                  </a:lnTo>
                  <a:lnTo>
                    <a:pt x="225" y="40"/>
                  </a:lnTo>
                  <a:lnTo>
                    <a:pt x="225" y="40"/>
                  </a:lnTo>
                  <a:lnTo>
                    <a:pt x="225" y="37"/>
                  </a:lnTo>
                  <a:lnTo>
                    <a:pt x="225" y="37"/>
                  </a:lnTo>
                  <a:lnTo>
                    <a:pt x="225" y="34"/>
                  </a:lnTo>
                  <a:lnTo>
                    <a:pt x="225" y="34"/>
                  </a:lnTo>
                  <a:lnTo>
                    <a:pt x="222" y="34"/>
                  </a:lnTo>
                  <a:lnTo>
                    <a:pt x="222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77" name="Freeform 93"/>
            <p:cNvSpPr>
              <a:spLocks/>
            </p:cNvSpPr>
            <p:nvPr/>
          </p:nvSpPr>
          <p:spPr bwMode="auto">
            <a:xfrm>
              <a:off x="2959" y="2981"/>
              <a:ext cx="382" cy="502"/>
            </a:xfrm>
            <a:custGeom>
              <a:avLst/>
              <a:gdLst/>
              <a:ahLst/>
              <a:cxnLst>
                <a:cxn ang="0">
                  <a:pos x="219" y="129"/>
                </a:cxn>
                <a:cxn ang="0">
                  <a:pos x="169" y="65"/>
                </a:cxn>
                <a:cxn ang="0">
                  <a:pos x="108" y="9"/>
                </a:cxn>
                <a:cxn ang="0">
                  <a:pos x="74" y="0"/>
                </a:cxn>
                <a:cxn ang="0">
                  <a:pos x="43" y="3"/>
                </a:cxn>
                <a:cxn ang="0">
                  <a:pos x="15" y="22"/>
                </a:cxn>
                <a:cxn ang="0">
                  <a:pos x="3" y="46"/>
                </a:cxn>
                <a:cxn ang="0">
                  <a:pos x="0" y="74"/>
                </a:cxn>
                <a:cxn ang="0">
                  <a:pos x="40" y="212"/>
                </a:cxn>
                <a:cxn ang="0">
                  <a:pos x="83" y="302"/>
                </a:cxn>
                <a:cxn ang="0">
                  <a:pos x="139" y="382"/>
                </a:cxn>
                <a:cxn ang="0">
                  <a:pos x="206" y="449"/>
                </a:cxn>
                <a:cxn ang="0">
                  <a:pos x="292" y="498"/>
                </a:cxn>
                <a:cxn ang="0">
                  <a:pos x="317" y="502"/>
                </a:cxn>
                <a:cxn ang="0">
                  <a:pos x="342" y="495"/>
                </a:cxn>
                <a:cxn ang="0">
                  <a:pos x="366" y="468"/>
                </a:cxn>
                <a:cxn ang="0">
                  <a:pos x="382" y="418"/>
                </a:cxn>
                <a:cxn ang="0">
                  <a:pos x="375" y="369"/>
                </a:cxn>
                <a:cxn ang="0">
                  <a:pos x="366" y="348"/>
                </a:cxn>
                <a:cxn ang="0">
                  <a:pos x="360" y="342"/>
                </a:cxn>
                <a:cxn ang="0">
                  <a:pos x="351" y="342"/>
                </a:cxn>
                <a:cxn ang="0">
                  <a:pos x="345" y="345"/>
                </a:cxn>
                <a:cxn ang="0">
                  <a:pos x="339" y="354"/>
                </a:cxn>
                <a:cxn ang="0">
                  <a:pos x="342" y="369"/>
                </a:cxn>
                <a:cxn ang="0">
                  <a:pos x="348" y="394"/>
                </a:cxn>
                <a:cxn ang="0">
                  <a:pos x="348" y="422"/>
                </a:cxn>
                <a:cxn ang="0">
                  <a:pos x="339" y="449"/>
                </a:cxn>
                <a:cxn ang="0">
                  <a:pos x="320" y="465"/>
                </a:cxn>
                <a:cxn ang="0">
                  <a:pos x="295" y="465"/>
                </a:cxn>
                <a:cxn ang="0">
                  <a:pos x="255" y="443"/>
                </a:cxn>
                <a:cxn ang="0">
                  <a:pos x="215" y="415"/>
                </a:cxn>
                <a:cxn ang="0">
                  <a:pos x="179" y="378"/>
                </a:cxn>
                <a:cxn ang="0">
                  <a:pos x="135" y="323"/>
                </a:cxn>
                <a:cxn ang="0">
                  <a:pos x="102" y="262"/>
                </a:cxn>
                <a:cxn ang="0">
                  <a:pos x="71" y="197"/>
                </a:cxn>
                <a:cxn ang="0">
                  <a:pos x="46" y="132"/>
                </a:cxn>
                <a:cxn ang="0">
                  <a:pos x="34" y="65"/>
                </a:cxn>
                <a:cxn ang="0">
                  <a:pos x="34" y="55"/>
                </a:cxn>
                <a:cxn ang="0">
                  <a:pos x="40" y="46"/>
                </a:cxn>
                <a:cxn ang="0">
                  <a:pos x="46" y="40"/>
                </a:cxn>
                <a:cxn ang="0">
                  <a:pos x="58" y="34"/>
                </a:cxn>
                <a:cxn ang="0">
                  <a:pos x="68" y="31"/>
                </a:cxn>
                <a:cxn ang="0">
                  <a:pos x="123" y="62"/>
                </a:cxn>
                <a:cxn ang="0">
                  <a:pos x="182" y="123"/>
                </a:cxn>
                <a:cxn ang="0">
                  <a:pos x="240" y="185"/>
                </a:cxn>
                <a:cxn ang="0">
                  <a:pos x="243" y="188"/>
                </a:cxn>
                <a:cxn ang="0">
                  <a:pos x="246" y="185"/>
                </a:cxn>
                <a:cxn ang="0">
                  <a:pos x="249" y="185"/>
                </a:cxn>
                <a:cxn ang="0">
                  <a:pos x="249" y="178"/>
                </a:cxn>
                <a:cxn ang="0">
                  <a:pos x="249" y="175"/>
                </a:cxn>
              </a:cxnLst>
              <a:rect l="0" t="0" r="r" b="b"/>
              <a:pathLst>
                <a:path w="382" h="502">
                  <a:moveTo>
                    <a:pt x="246" y="175"/>
                  </a:moveTo>
                  <a:lnTo>
                    <a:pt x="234" y="151"/>
                  </a:lnTo>
                  <a:lnTo>
                    <a:pt x="219" y="129"/>
                  </a:lnTo>
                  <a:lnTo>
                    <a:pt x="203" y="108"/>
                  </a:lnTo>
                  <a:lnTo>
                    <a:pt x="188" y="86"/>
                  </a:lnTo>
                  <a:lnTo>
                    <a:pt x="169" y="65"/>
                  </a:lnTo>
                  <a:lnTo>
                    <a:pt x="151" y="46"/>
                  </a:lnTo>
                  <a:lnTo>
                    <a:pt x="129" y="28"/>
                  </a:lnTo>
                  <a:lnTo>
                    <a:pt x="108" y="9"/>
                  </a:lnTo>
                  <a:lnTo>
                    <a:pt x="95" y="6"/>
                  </a:lnTo>
                  <a:lnTo>
                    <a:pt x="86" y="0"/>
                  </a:lnTo>
                  <a:lnTo>
                    <a:pt x="74" y="0"/>
                  </a:lnTo>
                  <a:lnTo>
                    <a:pt x="65" y="0"/>
                  </a:lnTo>
                  <a:lnTo>
                    <a:pt x="52" y="0"/>
                  </a:lnTo>
                  <a:lnTo>
                    <a:pt x="43" y="3"/>
                  </a:lnTo>
                  <a:lnTo>
                    <a:pt x="34" y="9"/>
                  </a:lnTo>
                  <a:lnTo>
                    <a:pt x="25" y="15"/>
                  </a:lnTo>
                  <a:lnTo>
                    <a:pt x="15" y="22"/>
                  </a:lnTo>
                  <a:lnTo>
                    <a:pt x="12" y="31"/>
                  </a:lnTo>
                  <a:lnTo>
                    <a:pt x="6" y="37"/>
                  </a:lnTo>
                  <a:lnTo>
                    <a:pt x="3" y="46"/>
                  </a:lnTo>
                  <a:lnTo>
                    <a:pt x="0" y="55"/>
                  </a:lnTo>
                  <a:lnTo>
                    <a:pt x="0" y="65"/>
                  </a:lnTo>
                  <a:lnTo>
                    <a:pt x="0" y="74"/>
                  </a:lnTo>
                  <a:lnTo>
                    <a:pt x="3" y="83"/>
                  </a:lnTo>
                  <a:lnTo>
                    <a:pt x="18" y="148"/>
                  </a:lnTo>
                  <a:lnTo>
                    <a:pt x="40" y="212"/>
                  </a:lnTo>
                  <a:lnTo>
                    <a:pt x="52" y="243"/>
                  </a:lnTo>
                  <a:lnTo>
                    <a:pt x="68" y="271"/>
                  </a:lnTo>
                  <a:lnTo>
                    <a:pt x="83" y="302"/>
                  </a:lnTo>
                  <a:lnTo>
                    <a:pt x="98" y="329"/>
                  </a:lnTo>
                  <a:lnTo>
                    <a:pt x="117" y="357"/>
                  </a:lnTo>
                  <a:lnTo>
                    <a:pt x="139" y="382"/>
                  </a:lnTo>
                  <a:lnTo>
                    <a:pt x="157" y="406"/>
                  </a:lnTo>
                  <a:lnTo>
                    <a:pt x="182" y="431"/>
                  </a:lnTo>
                  <a:lnTo>
                    <a:pt x="206" y="449"/>
                  </a:lnTo>
                  <a:lnTo>
                    <a:pt x="234" y="468"/>
                  </a:lnTo>
                  <a:lnTo>
                    <a:pt x="262" y="483"/>
                  </a:lnTo>
                  <a:lnTo>
                    <a:pt x="292" y="498"/>
                  </a:lnTo>
                  <a:lnTo>
                    <a:pt x="302" y="498"/>
                  </a:lnTo>
                  <a:lnTo>
                    <a:pt x="308" y="502"/>
                  </a:lnTo>
                  <a:lnTo>
                    <a:pt x="317" y="502"/>
                  </a:lnTo>
                  <a:lnTo>
                    <a:pt x="326" y="502"/>
                  </a:lnTo>
                  <a:lnTo>
                    <a:pt x="332" y="498"/>
                  </a:lnTo>
                  <a:lnTo>
                    <a:pt x="342" y="495"/>
                  </a:lnTo>
                  <a:lnTo>
                    <a:pt x="348" y="489"/>
                  </a:lnTo>
                  <a:lnTo>
                    <a:pt x="354" y="483"/>
                  </a:lnTo>
                  <a:lnTo>
                    <a:pt x="366" y="468"/>
                  </a:lnTo>
                  <a:lnTo>
                    <a:pt x="372" y="452"/>
                  </a:lnTo>
                  <a:lnTo>
                    <a:pt x="379" y="437"/>
                  </a:lnTo>
                  <a:lnTo>
                    <a:pt x="382" y="418"/>
                  </a:lnTo>
                  <a:lnTo>
                    <a:pt x="382" y="403"/>
                  </a:lnTo>
                  <a:lnTo>
                    <a:pt x="382" y="385"/>
                  </a:lnTo>
                  <a:lnTo>
                    <a:pt x="375" y="369"/>
                  </a:lnTo>
                  <a:lnTo>
                    <a:pt x="369" y="351"/>
                  </a:lnTo>
                  <a:lnTo>
                    <a:pt x="369" y="348"/>
                  </a:lnTo>
                  <a:lnTo>
                    <a:pt x="366" y="348"/>
                  </a:lnTo>
                  <a:lnTo>
                    <a:pt x="366" y="345"/>
                  </a:lnTo>
                  <a:lnTo>
                    <a:pt x="363" y="342"/>
                  </a:lnTo>
                  <a:lnTo>
                    <a:pt x="360" y="342"/>
                  </a:lnTo>
                  <a:lnTo>
                    <a:pt x="357" y="342"/>
                  </a:lnTo>
                  <a:lnTo>
                    <a:pt x="354" y="342"/>
                  </a:lnTo>
                  <a:lnTo>
                    <a:pt x="351" y="342"/>
                  </a:lnTo>
                  <a:lnTo>
                    <a:pt x="348" y="342"/>
                  </a:lnTo>
                  <a:lnTo>
                    <a:pt x="345" y="345"/>
                  </a:lnTo>
                  <a:lnTo>
                    <a:pt x="345" y="345"/>
                  </a:lnTo>
                  <a:lnTo>
                    <a:pt x="342" y="348"/>
                  </a:lnTo>
                  <a:lnTo>
                    <a:pt x="342" y="351"/>
                  </a:lnTo>
                  <a:lnTo>
                    <a:pt x="339" y="354"/>
                  </a:lnTo>
                  <a:lnTo>
                    <a:pt x="339" y="357"/>
                  </a:lnTo>
                  <a:lnTo>
                    <a:pt x="339" y="360"/>
                  </a:lnTo>
                  <a:lnTo>
                    <a:pt x="342" y="369"/>
                  </a:lnTo>
                  <a:lnTo>
                    <a:pt x="345" y="378"/>
                  </a:lnTo>
                  <a:lnTo>
                    <a:pt x="345" y="388"/>
                  </a:lnTo>
                  <a:lnTo>
                    <a:pt x="348" y="394"/>
                  </a:lnTo>
                  <a:lnTo>
                    <a:pt x="348" y="403"/>
                  </a:lnTo>
                  <a:lnTo>
                    <a:pt x="348" y="412"/>
                  </a:lnTo>
                  <a:lnTo>
                    <a:pt x="348" y="422"/>
                  </a:lnTo>
                  <a:lnTo>
                    <a:pt x="345" y="431"/>
                  </a:lnTo>
                  <a:lnTo>
                    <a:pt x="345" y="440"/>
                  </a:lnTo>
                  <a:lnTo>
                    <a:pt x="339" y="449"/>
                  </a:lnTo>
                  <a:lnTo>
                    <a:pt x="335" y="455"/>
                  </a:lnTo>
                  <a:lnTo>
                    <a:pt x="329" y="462"/>
                  </a:lnTo>
                  <a:lnTo>
                    <a:pt x="320" y="465"/>
                  </a:lnTo>
                  <a:lnTo>
                    <a:pt x="314" y="468"/>
                  </a:lnTo>
                  <a:lnTo>
                    <a:pt x="305" y="468"/>
                  </a:lnTo>
                  <a:lnTo>
                    <a:pt x="295" y="465"/>
                  </a:lnTo>
                  <a:lnTo>
                    <a:pt x="280" y="458"/>
                  </a:lnTo>
                  <a:lnTo>
                    <a:pt x="268" y="452"/>
                  </a:lnTo>
                  <a:lnTo>
                    <a:pt x="255" y="443"/>
                  </a:lnTo>
                  <a:lnTo>
                    <a:pt x="240" y="434"/>
                  </a:lnTo>
                  <a:lnTo>
                    <a:pt x="228" y="425"/>
                  </a:lnTo>
                  <a:lnTo>
                    <a:pt x="215" y="415"/>
                  </a:lnTo>
                  <a:lnTo>
                    <a:pt x="206" y="406"/>
                  </a:lnTo>
                  <a:lnTo>
                    <a:pt x="194" y="394"/>
                  </a:lnTo>
                  <a:lnTo>
                    <a:pt x="179" y="378"/>
                  </a:lnTo>
                  <a:lnTo>
                    <a:pt x="163" y="360"/>
                  </a:lnTo>
                  <a:lnTo>
                    <a:pt x="148" y="342"/>
                  </a:lnTo>
                  <a:lnTo>
                    <a:pt x="135" y="323"/>
                  </a:lnTo>
                  <a:lnTo>
                    <a:pt x="123" y="302"/>
                  </a:lnTo>
                  <a:lnTo>
                    <a:pt x="111" y="283"/>
                  </a:lnTo>
                  <a:lnTo>
                    <a:pt x="102" y="262"/>
                  </a:lnTo>
                  <a:lnTo>
                    <a:pt x="89" y="240"/>
                  </a:lnTo>
                  <a:lnTo>
                    <a:pt x="80" y="218"/>
                  </a:lnTo>
                  <a:lnTo>
                    <a:pt x="71" y="197"/>
                  </a:lnTo>
                  <a:lnTo>
                    <a:pt x="62" y="175"/>
                  </a:lnTo>
                  <a:lnTo>
                    <a:pt x="52" y="154"/>
                  </a:lnTo>
                  <a:lnTo>
                    <a:pt x="46" y="132"/>
                  </a:lnTo>
                  <a:lnTo>
                    <a:pt x="40" y="111"/>
                  </a:lnTo>
                  <a:lnTo>
                    <a:pt x="34" y="86"/>
                  </a:lnTo>
                  <a:lnTo>
                    <a:pt x="34" y="65"/>
                  </a:lnTo>
                  <a:lnTo>
                    <a:pt x="34" y="62"/>
                  </a:lnTo>
                  <a:lnTo>
                    <a:pt x="34" y="58"/>
                  </a:lnTo>
                  <a:lnTo>
                    <a:pt x="34" y="55"/>
                  </a:lnTo>
                  <a:lnTo>
                    <a:pt x="37" y="52"/>
                  </a:lnTo>
                  <a:lnTo>
                    <a:pt x="37" y="49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43" y="43"/>
                  </a:lnTo>
                  <a:lnTo>
                    <a:pt x="46" y="40"/>
                  </a:lnTo>
                  <a:lnTo>
                    <a:pt x="49" y="37"/>
                  </a:lnTo>
                  <a:lnTo>
                    <a:pt x="52" y="34"/>
                  </a:lnTo>
                  <a:lnTo>
                    <a:pt x="58" y="34"/>
                  </a:lnTo>
                  <a:lnTo>
                    <a:pt x="62" y="34"/>
                  </a:lnTo>
                  <a:lnTo>
                    <a:pt x="65" y="31"/>
                  </a:lnTo>
                  <a:lnTo>
                    <a:pt x="68" y="31"/>
                  </a:lnTo>
                  <a:lnTo>
                    <a:pt x="74" y="34"/>
                  </a:lnTo>
                  <a:lnTo>
                    <a:pt x="98" y="46"/>
                  </a:lnTo>
                  <a:lnTo>
                    <a:pt x="123" y="62"/>
                  </a:lnTo>
                  <a:lnTo>
                    <a:pt x="145" y="80"/>
                  </a:lnTo>
                  <a:lnTo>
                    <a:pt x="163" y="102"/>
                  </a:lnTo>
                  <a:lnTo>
                    <a:pt x="182" y="123"/>
                  </a:lnTo>
                  <a:lnTo>
                    <a:pt x="200" y="145"/>
                  </a:lnTo>
                  <a:lnTo>
                    <a:pt x="219" y="166"/>
                  </a:lnTo>
                  <a:lnTo>
                    <a:pt x="240" y="185"/>
                  </a:lnTo>
                  <a:lnTo>
                    <a:pt x="240" y="188"/>
                  </a:lnTo>
                  <a:lnTo>
                    <a:pt x="243" y="188"/>
                  </a:lnTo>
                  <a:lnTo>
                    <a:pt x="243" y="188"/>
                  </a:lnTo>
                  <a:lnTo>
                    <a:pt x="243" y="188"/>
                  </a:lnTo>
                  <a:lnTo>
                    <a:pt x="246" y="188"/>
                  </a:lnTo>
                  <a:lnTo>
                    <a:pt x="246" y="185"/>
                  </a:lnTo>
                  <a:lnTo>
                    <a:pt x="249" y="185"/>
                  </a:lnTo>
                  <a:lnTo>
                    <a:pt x="249" y="185"/>
                  </a:lnTo>
                  <a:lnTo>
                    <a:pt x="249" y="185"/>
                  </a:lnTo>
                  <a:lnTo>
                    <a:pt x="249" y="182"/>
                  </a:lnTo>
                  <a:lnTo>
                    <a:pt x="249" y="182"/>
                  </a:lnTo>
                  <a:lnTo>
                    <a:pt x="249" y="178"/>
                  </a:lnTo>
                  <a:lnTo>
                    <a:pt x="249" y="178"/>
                  </a:lnTo>
                  <a:lnTo>
                    <a:pt x="249" y="175"/>
                  </a:lnTo>
                  <a:lnTo>
                    <a:pt x="249" y="175"/>
                  </a:lnTo>
                  <a:lnTo>
                    <a:pt x="246" y="1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78" name="Freeform 94"/>
            <p:cNvSpPr>
              <a:spLocks/>
            </p:cNvSpPr>
            <p:nvPr/>
          </p:nvSpPr>
          <p:spPr bwMode="auto">
            <a:xfrm>
              <a:off x="3347" y="1603"/>
              <a:ext cx="317" cy="249"/>
            </a:xfrm>
            <a:custGeom>
              <a:avLst/>
              <a:gdLst/>
              <a:ahLst/>
              <a:cxnLst>
                <a:cxn ang="0">
                  <a:pos x="34" y="230"/>
                </a:cxn>
                <a:cxn ang="0">
                  <a:pos x="27" y="212"/>
                </a:cxn>
                <a:cxn ang="0">
                  <a:pos x="21" y="193"/>
                </a:cxn>
                <a:cxn ang="0">
                  <a:pos x="21" y="175"/>
                </a:cxn>
                <a:cxn ang="0">
                  <a:pos x="27" y="147"/>
                </a:cxn>
                <a:cxn ang="0">
                  <a:pos x="40" y="116"/>
                </a:cxn>
                <a:cxn ang="0">
                  <a:pos x="58" y="86"/>
                </a:cxn>
                <a:cxn ang="0">
                  <a:pos x="83" y="61"/>
                </a:cxn>
                <a:cxn ang="0">
                  <a:pos x="111" y="43"/>
                </a:cxn>
                <a:cxn ang="0">
                  <a:pos x="141" y="30"/>
                </a:cxn>
                <a:cxn ang="0">
                  <a:pos x="175" y="24"/>
                </a:cxn>
                <a:cxn ang="0">
                  <a:pos x="209" y="24"/>
                </a:cxn>
                <a:cxn ang="0">
                  <a:pos x="243" y="36"/>
                </a:cxn>
                <a:cxn ang="0">
                  <a:pos x="274" y="61"/>
                </a:cxn>
                <a:cxn ang="0">
                  <a:pos x="289" y="95"/>
                </a:cxn>
                <a:cxn ang="0">
                  <a:pos x="289" y="132"/>
                </a:cxn>
                <a:cxn ang="0">
                  <a:pos x="277" y="150"/>
                </a:cxn>
                <a:cxn ang="0">
                  <a:pos x="277" y="156"/>
                </a:cxn>
                <a:cxn ang="0">
                  <a:pos x="277" y="160"/>
                </a:cxn>
                <a:cxn ang="0">
                  <a:pos x="280" y="163"/>
                </a:cxn>
                <a:cxn ang="0">
                  <a:pos x="286" y="166"/>
                </a:cxn>
                <a:cxn ang="0">
                  <a:pos x="289" y="166"/>
                </a:cxn>
                <a:cxn ang="0">
                  <a:pos x="295" y="166"/>
                </a:cxn>
                <a:cxn ang="0">
                  <a:pos x="298" y="163"/>
                </a:cxn>
                <a:cxn ang="0">
                  <a:pos x="304" y="150"/>
                </a:cxn>
                <a:cxn ang="0">
                  <a:pos x="314" y="126"/>
                </a:cxn>
                <a:cxn ang="0">
                  <a:pos x="317" y="101"/>
                </a:cxn>
                <a:cxn ang="0">
                  <a:pos x="311" y="80"/>
                </a:cxn>
                <a:cxn ang="0">
                  <a:pos x="298" y="55"/>
                </a:cxn>
                <a:cxn ang="0">
                  <a:pos x="280" y="33"/>
                </a:cxn>
                <a:cxn ang="0">
                  <a:pos x="255" y="15"/>
                </a:cxn>
                <a:cxn ang="0">
                  <a:pos x="228" y="3"/>
                </a:cxn>
                <a:cxn ang="0">
                  <a:pos x="194" y="0"/>
                </a:cxn>
                <a:cxn ang="0">
                  <a:pos x="157" y="3"/>
                </a:cxn>
                <a:cxn ang="0">
                  <a:pos x="120" y="12"/>
                </a:cxn>
                <a:cxn ang="0">
                  <a:pos x="89" y="30"/>
                </a:cxn>
                <a:cxn ang="0">
                  <a:pos x="58" y="52"/>
                </a:cxn>
                <a:cxn ang="0">
                  <a:pos x="34" y="80"/>
                </a:cxn>
                <a:cxn ang="0">
                  <a:pos x="15" y="110"/>
                </a:cxn>
                <a:cxn ang="0">
                  <a:pos x="3" y="147"/>
                </a:cxn>
                <a:cxn ang="0">
                  <a:pos x="0" y="178"/>
                </a:cxn>
                <a:cxn ang="0">
                  <a:pos x="3" y="200"/>
                </a:cxn>
                <a:cxn ang="0">
                  <a:pos x="9" y="221"/>
                </a:cxn>
                <a:cxn ang="0">
                  <a:pos x="21" y="236"/>
                </a:cxn>
                <a:cxn ang="0">
                  <a:pos x="31" y="246"/>
                </a:cxn>
                <a:cxn ang="0">
                  <a:pos x="34" y="249"/>
                </a:cxn>
                <a:cxn ang="0">
                  <a:pos x="37" y="249"/>
                </a:cxn>
                <a:cxn ang="0">
                  <a:pos x="40" y="246"/>
                </a:cxn>
                <a:cxn ang="0">
                  <a:pos x="40" y="246"/>
                </a:cxn>
                <a:cxn ang="0">
                  <a:pos x="43" y="243"/>
                </a:cxn>
                <a:cxn ang="0">
                  <a:pos x="43" y="240"/>
                </a:cxn>
                <a:cxn ang="0">
                  <a:pos x="40" y="240"/>
                </a:cxn>
              </a:cxnLst>
              <a:rect l="0" t="0" r="r" b="b"/>
              <a:pathLst>
                <a:path w="317" h="249">
                  <a:moveTo>
                    <a:pt x="40" y="236"/>
                  </a:moveTo>
                  <a:lnTo>
                    <a:pt x="34" y="230"/>
                  </a:lnTo>
                  <a:lnTo>
                    <a:pt x="31" y="221"/>
                  </a:lnTo>
                  <a:lnTo>
                    <a:pt x="27" y="212"/>
                  </a:lnTo>
                  <a:lnTo>
                    <a:pt x="24" y="203"/>
                  </a:lnTo>
                  <a:lnTo>
                    <a:pt x="21" y="193"/>
                  </a:lnTo>
                  <a:lnTo>
                    <a:pt x="21" y="184"/>
                  </a:lnTo>
                  <a:lnTo>
                    <a:pt x="21" y="175"/>
                  </a:lnTo>
                  <a:lnTo>
                    <a:pt x="24" y="166"/>
                  </a:lnTo>
                  <a:lnTo>
                    <a:pt x="27" y="147"/>
                  </a:lnTo>
                  <a:lnTo>
                    <a:pt x="34" y="132"/>
                  </a:lnTo>
                  <a:lnTo>
                    <a:pt x="40" y="116"/>
                  </a:lnTo>
                  <a:lnTo>
                    <a:pt x="49" y="101"/>
                  </a:lnTo>
                  <a:lnTo>
                    <a:pt x="58" y="86"/>
                  </a:lnTo>
                  <a:lnTo>
                    <a:pt x="71" y="73"/>
                  </a:lnTo>
                  <a:lnTo>
                    <a:pt x="83" y="61"/>
                  </a:lnTo>
                  <a:lnTo>
                    <a:pt x="95" y="52"/>
                  </a:lnTo>
                  <a:lnTo>
                    <a:pt x="111" y="43"/>
                  </a:lnTo>
                  <a:lnTo>
                    <a:pt x="126" y="36"/>
                  </a:lnTo>
                  <a:lnTo>
                    <a:pt x="141" y="30"/>
                  </a:lnTo>
                  <a:lnTo>
                    <a:pt x="157" y="24"/>
                  </a:lnTo>
                  <a:lnTo>
                    <a:pt x="175" y="24"/>
                  </a:lnTo>
                  <a:lnTo>
                    <a:pt x="191" y="24"/>
                  </a:lnTo>
                  <a:lnTo>
                    <a:pt x="209" y="24"/>
                  </a:lnTo>
                  <a:lnTo>
                    <a:pt x="228" y="27"/>
                  </a:lnTo>
                  <a:lnTo>
                    <a:pt x="243" y="36"/>
                  </a:lnTo>
                  <a:lnTo>
                    <a:pt x="261" y="46"/>
                  </a:lnTo>
                  <a:lnTo>
                    <a:pt x="274" y="61"/>
                  </a:lnTo>
                  <a:lnTo>
                    <a:pt x="283" y="76"/>
                  </a:lnTo>
                  <a:lnTo>
                    <a:pt x="289" y="95"/>
                  </a:lnTo>
                  <a:lnTo>
                    <a:pt x="292" y="110"/>
                  </a:lnTo>
                  <a:lnTo>
                    <a:pt x="289" y="132"/>
                  </a:lnTo>
                  <a:lnTo>
                    <a:pt x="277" y="147"/>
                  </a:lnTo>
                  <a:lnTo>
                    <a:pt x="277" y="150"/>
                  </a:lnTo>
                  <a:lnTo>
                    <a:pt x="277" y="153"/>
                  </a:lnTo>
                  <a:lnTo>
                    <a:pt x="277" y="156"/>
                  </a:lnTo>
                  <a:lnTo>
                    <a:pt x="277" y="156"/>
                  </a:lnTo>
                  <a:lnTo>
                    <a:pt x="277" y="160"/>
                  </a:lnTo>
                  <a:lnTo>
                    <a:pt x="280" y="163"/>
                  </a:lnTo>
                  <a:lnTo>
                    <a:pt x="280" y="163"/>
                  </a:lnTo>
                  <a:lnTo>
                    <a:pt x="283" y="166"/>
                  </a:lnTo>
                  <a:lnTo>
                    <a:pt x="286" y="166"/>
                  </a:lnTo>
                  <a:lnTo>
                    <a:pt x="286" y="166"/>
                  </a:lnTo>
                  <a:lnTo>
                    <a:pt x="289" y="166"/>
                  </a:lnTo>
                  <a:lnTo>
                    <a:pt x="292" y="166"/>
                  </a:lnTo>
                  <a:lnTo>
                    <a:pt x="295" y="166"/>
                  </a:lnTo>
                  <a:lnTo>
                    <a:pt x="295" y="163"/>
                  </a:lnTo>
                  <a:lnTo>
                    <a:pt x="298" y="163"/>
                  </a:lnTo>
                  <a:lnTo>
                    <a:pt x="298" y="160"/>
                  </a:lnTo>
                  <a:lnTo>
                    <a:pt x="304" y="150"/>
                  </a:lnTo>
                  <a:lnTo>
                    <a:pt x="311" y="138"/>
                  </a:lnTo>
                  <a:lnTo>
                    <a:pt x="314" y="126"/>
                  </a:lnTo>
                  <a:lnTo>
                    <a:pt x="317" y="113"/>
                  </a:lnTo>
                  <a:lnTo>
                    <a:pt x="317" y="101"/>
                  </a:lnTo>
                  <a:lnTo>
                    <a:pt x="314" y="92"/>
                  </a:lnTo>
                  <a:lnTo>
                    <a:pt x="311" y="80"/>
                  </a:lnTo>
                  <a:lnTo>
                    <a:pt x="308" y="67"/>
                  </a:lnTo>
                  <a:lnTo>
                    <a:pt x="298" y="55"/>
                  </a:lnTo>
                  <a:lnTo>
                    <a:pt x="289" y="43"/>
                  </a:lnTo>
                  <a:lnTo>
                    <a:pt x="280" y="33"/>
                  </a:lnTo>
                  <a:lnTo>
                    <a:pt x="268" y="21"/>
                  </a:lnTo>
                  <a:lnTo>
                    <a:pt x="255" y="15"/>
                  </a:lnTo>
                  <a:lnTo>
                    <a:pt x="243" y="9"/>
                  </a:lnTo>
                  <a:lnTo>
                    <a:pt x="228" y="3"/>
                  </a:lnTo>
                  <a:lnTo>
                    <a:pt x="215" y="0"/>
                  </a:lnTo>
                  <a:lnTo>
                    <a:pt x="194" y="0"/>
                  </a:lnTo>
                  <a:lnTo>
                    <a:pt x="175" y="0"/>
                  </a:lnTo>
                  <a:lnTo>
                    <a:pt x="157" y="3"/>
                  </a:lnTo>
                  <a:lnTo>
                    <a:pt x="138" y="6"/>
                  </a:lnTo>
                  <a:lnTo>
                    <a:pt x="120" y="12"/>
                  </a:lnTo>
                  <a:lnTo>
                    <a:pt x="104" y="21"/>
                  </a:lnTo>
                  <a:lnTo>
                    <a:pt x="89" y="30"/>
                  </a:lnTo>
                  <a:lnTo>
                    <a:pt x="74" y="40"/>
                  </a:lnTo>
                  <a:lnTo>
                    <a:pt x="58" y="52"/>
                  </a:lnTo>
                  <a:lnTo>
                    <a:pt x="46" y="64"/>
                  </a:lnTo>
                  <a:lnTo>
                    <a:pt x="34" y="80"/>
                  </a:lnTo>
                  <a:lnTo>
                    <a:pt x="24" y="95"/>
                  </a:lnTo>
                  <a:lnTo>
                    <a:pt x="15" y="110"/>
                  </a:lnTo>
                  <a:lnTo>
                    <a:pt x="9" y="129"/>
                  </a:lnTo>
                  <a:lnTo>
                    <a:pt x="3" y="147"/>
                  </a:lnTo>
                  <a:lnTo>
                    <a:pt x="0" y="166"/>
                  </a:lnTo>
                  <a:lnTo>
                    <a:pt x="0" y="178"/>
                  </a:lnTo>
                  <a:lnTo>
                    <a:pt x="0" y="187"/>
                  </a:lnTo>
                  <a:lnTo>
                    <a:pt x="3" y="200"/>
                  </a:lnTo>
                  <a:lnTo>
                    <a:pt x="6" y="209"/>
                  </a:lnTo>
                  <a:lnTo>
                    <a:pt x="9" y="221"/>
                  </a:lnTo>
                  <a:lnTo>
                    <a:pt x="15" y="230"/>
                  </a:lnTo>
                  <a:lnTo>
                    <a:pt x="21" y="236"/>
                  </a:lnTo>
                  <a:lnTo>
                    <a:pt x="31" y="246"/>
                  </a:lnTo>
                  <a:lnTo>
                    <a:pt x="31" y="246"/>
                  </a:lnTo>
                  <a:lnTo>
                    <a:pt x="34" y="246"/>
                  </a:lnTo>
                  <a:lnTo>
                    <a:pt x="34" y="249"/>
                  </a:lnTo>
                  <a:lnTo>
                    <a:pt x="34" y="249"/>
                  </a:lnTo>
                  <a:lnTo>
                    <a:pt x="37" y="249"/>
                  </a:lnTo>
                  <a:lnTo>
                    <a:pt x="37" y="249"/>
                  </a:lnTo>
                  <a:lnTo>
                    <a:pt x="40" y="246"/>
                  </a:lnTo>
                  <a:lnTo>
                    <a:pt x="40" y="246"/>
                  </a:lnTo>
                  <a:lnTo>
                    <a:pt x="40" y="246"/>
                  </a:lnTo>
                  <a:lnTo>
                    <a:pt x="40" y="246"/>
                  </a:lnTo>
                  <a:lnTo>
                    <a:pt x="43" y="243"/>
                  </a:lnTo>
                  <a:lnTo>
                    <a:pt x="43" y="243"/>
                  </a:lnTo>
                  <a:lnTo>
                    <a:pt x="43" y="240"/>
                  </a:lnTo>
                  <a:lnTo>
                    <a:pt x="43" y="240"/>
                  </a:lnTo>
                  <a:lnTo>
                    <a:pt x="40" y="240"/>
                  </a:lnTo>
                  <a:lnTo>
                    <a:pt x="40" y="2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79" name="Freeform 95"/>
            <p:cNvSpPr>
              <a:spLocks/>
            </p:cNvSpPr>
            <p:nvPr/>
          </p:nvSpPr>
          <p:spPr bwMode="auto">
            <a:xfrm>
              <a:off x="4187" y="1803"/>
              <a:ext cx="323" cy="344"/>
            </a:xfrm>
            <a:custGeom>
              <a:avLst/>
              <a:gdLst/>
              <a:ahLst/>
              <a:cxnLst>
                <a:cxn ang="0">
                  <a:pos x="22" y="113"/>
                </a:cxn>
                <a:cxn ang="0">
                  <a:pos x="40" y="83"/>
                </a:cxn>
                <a:cxn ang="0">
                  <a:pos x="68" y="58"/>
                </a:cxn>
                <a:cxn ang="0">
                  <a:pos x="98" y="40"/>
                </a:cxn>
                <a:cxn ang="0">
                  <a:pos x="142" y="27"/>
                </a:cxn>
                <a:cxn ang="0">
                  <a:pos x="194" y="30"/>
                </a:cxn>
                <a:cxn ang="0">
                  <a:pos x="243" y="52"/>
                </a:cxn>
                <a:cxn ang="0">
                  <a:pos x="271" y="80"/>
                </a:cxn>
                <a:cxn ang="0">
                  <a:pos x="283" y="104"/>
                </a:cxn>
                <a:cxn ang="0">
                  <a:pos x="289" y="129"/>
                </a:cxn>
                <a:cxn ang="0">
                  <a:pos x="295" y="153"/>
                </a:cxn>
                <a:cxn ang="0">
                  <a:pos x="295" y="175"/>
                </a:cxn>
                <a:cxn ang="0">
                  <a:pos x="292" y="200"/>
                </a:cxn>
                <a:cxn ang="0">
                  <a:pos x="283" y="236"/>
                </a:cxn>
                <a:cxn ang="0">
                  <a:pos x="249" y="276"/>
                </a:cxn>
                <a:cxn ang="0">
                  <a:pos x="206" y="301"/>
                </a:cxn>
                <a:cxn ang="0">
                  <a:pos x="157" y="313"/>
                </a:cxn>
                <a:cxn ang="0">
                  <a:pos x="126" y="316"/>
                </a:cxn>
                <a:cxn ang="0">
                  <a:pos x="123" y="320"/>
                </a:cxn>
                <a:cxn ang="0">
                  <a:pos x="120" y="323"/>
                </a:cxn>
                <a:cxn ang="0">
                  <a:pos x="117" y="329"/>
                </a:cxn>
                <a:cxn ang="0">
                  <a:pos x="117" y="335"/>
                </a:cxn>
                <a:cxn ang="0">
                  <a:pos x="120" y="338"/>
                </a:cxn>
                <a:cxn ang="0">
                  <a:pos x="123" y="341"/>
                </a:cxn>
                <a:cxn ang="0">
                  <a:pos x="129" y="344"/>
                </a:cxn>
                <a:cxn ang="0">
                  <a:pos x="163" y="341"/>
                </a:cxn>
                <a:cxn ang="0">
                  <a:pos x="225" y="323"/>
                </a:cxn>
                <a:cxn ang="0">
                  <a:pos x="274" y="292"/>
                </a:cxn>
                <a:cxn ang="0">
                  <a:pos x="305" y="255"/>
                </a:cxn>
                <a:cxn ang="0">
                  <a:pos x="317" y="227"/>
                </a:cxn>
                <a:cxn ang="0">
                  <a:pos x="323" y="184"/>
                </a:cxn>
                <a:cxn ang="0">
                  <a:pos x="317" y="129"/>
                </a:cxn>
                <a:cxn ang="0">
                  <a:pos x="299" y="76"/>
                </a:cxn>
                <a:cxn ang="0">
                  <a:pos x="265" y="33"/>
                </a:cxn>
                <a:cxn ang="0">
                  <a:pos x="222" y="12"/>
                </a:cxn>
                <a:cxn ang="0">
                  <a:pos x="185" y="3"/>
                </a:cxn>
                <a:cxn ang="0">
                  <a:pos x="148" y="3"/>
                </a:cxn>
                <a:cxn ang="0">
                  <a:pos x="111" y="9"/>
                </a:cxn>
                <a:cxn ang="0">
                  <a:pos x="77" y="21"/>
                </a:cxn>
                <a:cxn ang="0">
                  <a:pos x="46" y="43"/>
                </a:cxn>
                <a:cxn ang="0">
                  <a:pos x="22" y="70"/>
                </a:cxn>
                <a:cxn ang="0">
                  <a:pos x="6" y="104"/>
                </a:cxn>
                <a:cxn ang="0">
                  <a:pos x="0" y="126"/>
                </a:cxn>
                <a:cxn ang="0">
                  <a:pos x="0" y="129"/>
                </a:cxn>
                <a:cxn ang="0">
                  <a:pos x="3" y="132"/>
                </a:cxn>
                <a:cxn ang="0">
                  <a:pos x="3" y="132"/>
                </a:cxn>
                <a:cxn ang="0">
                  <a:pos x="6" y="132"/>
                </a:cxn>
                <a:cxn ang="0">
                  <a:pos x="9" y="132"/>
                </a:cxn>
                <a:cxn ang="0">
                  <a:pos x="12" y="132"/>
                </a:cxn>
                <a:cxn ang="0">
                  <a:pos x="12" y="129"/>
                </a:cxn>
              </a:cxnLst>
              <a:rect l="0" t="0" r="r" b="b"/>
              <a:pathLst>
                <a:path w="323" h="344">
                  <a:moveTo>
                    <a:pt x="15" y="129"/>
                  </a:moveTo>
                  <a:lnTo>
                    <a:pt x="22" y="113"/>
                  </a:lnTo>
                  <a:lnTo>
                    <a:pt x="31" y="95"/>
                  </a:lnTo>
                  <a:lnTo>
                    <a:pt x="40" y="83"/>
                  </a:lnTo>
                  <a:lnTo>
                    <a:pt x="52" y="67"/>
                  </a:lnTo>
                  <a:lnTo>
                    <a:pt x="68" y="58"/>
                  </a:lnTo>
                  <a:lnTo>
                    <a:pt x="83" y="46"/>
                  </a:lnTo>
                  <a:lnTo>
                    <a:pt x="98" y="40"/>
                  </a:lnTo>
                  <a:lnTo>
                    <a:pt x="117" y="33"/>
                  </a:lnTo>
                  <a:lnTo>
                    <a:pt x="142" y="27"/>
                  </a:lnTo>
                  <a:lnTo>
                    <a:pt x="169" y="27"/>
                  </a:lnTo>
                  <a:lnTo>
                    <a:pt x="194" y="30"/>
                  </a:lnTo>
                  <a:lnTo>
                    <a:pt x="219" y="40"/>
                  </a:lnTo>
                  <a:lnTo>
                    <a:pt x="243" y="52"/>
                  </a:lnTo>
                  <a:lnTo>
                    <a:pt x="262" y="70"/>
                  </a:lnTo>
                  <a:lnTo>
                    <a:pt x="271" y="80"/>
                  </a:lnTo>
                  <a:lnTo>
                    <a:pt x="277" y="92"/>
                  </a:lnTo>
                  <a:lnTo>
                    <a:pt x="283" y="104"/>
                  </a:lnTo>
                  <a:lnTo>
                    <a:pt x="286" y="116"/>
                  </a:lnTo>
                  <a:lnTo>
                    <a:pt x="289" y="129"/>
                  </a:lnTo>
                  <a:lnTo>
                    <a:pt x="292" y="141"/>
                  </a:lnTo>
                  <a:lnTo>
                    <a:pt x="295" y="153"/>
                  </a:lnTo>
                  <a:lnTo>
                    <a:pt x="295" y="166"/>
                  </a:lnTo>
                  <a:lnTo>
                    <a:pt x="295" y="175"/>
                  </a:lnTo>
                  <a:lnTo>
                    <a:pt x="295" y="187"/>
                  </a:lnTo>
                  <a:lnTo>
                    <a:pt x="292" y="200"/>
                  </a:lnTo>
                  <a:lnTo>
                    <a:pt x="289" y="212"/>
                  </a:lnTo>
                  <a:lnTo>
                    <a:pt x="283" y="236"/>
                  </a:lnTo>
                  <a:lnTo>
                    <a:pt x="268" y="258"/>
                  </a:lnTo>
                  <a:lnTo>
                    <a:pt x="249" y="276"/>
                  </a:lnTo>
                  <a:lnTo>
                    <a:pt x="231" y="289"/>
                  </a:lnTo>
                  <a:lnTo>
                    <a:pt x="206" y="301"/>
                  </a:lnTo>
                  <a:lnTo>
                    <a:pt x="182" y="310"/>
                  </a:lnTo>
                  <a:lnTo>
                    <a:pt x="157" y="313"/>
                  </a:lnTo>
                  <a:lnTo>
                    <a:pt x="129" y="316"/>
                  </a:lnTo>
                  <a:lnTo>
                    <a:pt x="126" y="316"/>
                  </a:lnTo>
                  <a:lnTo>
                    <a:pt x="126" y="320"/>
                  </a:lnTo>
                  <a:lnTo>
                    <a:pt x="123" y="320"/>
                  </a:lnTo>
                  <a:lnTo>
                    <a:pt x="120" y="323"/>
                  </a:lnTo>
                  <a:lnTo>
                    <a:pt x="120" y="323"/>
                  </a:lnTo>
                  <a:lnTo>
                    <a:pt x="117" y="326"/>
                  </a:lnTo>
                  <a:lnTo>
                    <a:pt x="117" y="329"/>
                  </a:lnTo>
                  <a:lnTo>
                    <a:pt x="117" y="332"/>
                  </a:lnTo>
                  <a:lnTo>
                    <a:pt x="117" y="335"/>
                  </a:lnTo>
                  <a:lnTo>
                    <a:pt x="120" y="338"/>
                  </a:lnTo>
                  <a:lnTo>
                    <a:pt x="120" y="338"/>
                  </a:lnTo>
                  <a:lnTo>
                    <a:pt x="123" y="341"/>
                  </a:lnTo>
                  <a:lnTo>
                    <a:pt x="123" y="341"/>
                  </a:lnTo>
                  <a:lnTo>
                    <a:pt x="126" y="344"/>
                  </a:lnTo>
                  <a:lnTo>
                    <a:pt x="129" y="344"/>
                  </a:lnTo>
                  <a:lnTo>
                    <a:pt x="132" y="344"/>
                  </a:lnTo>
                  <a:lnTo>
                    <a:pt x="163" y="341"/>
                  </a:lnTo>
                  <a:lnTo>
                    <a:pt x="194" y="335"/>
                  </a:lnTo>
                  <a:lnTo>
                    <a:pt x="225" y="323"/>
                  </a:lnTo>
                  <a:lnTo>
                    <a:pt x="249" y="310"/>
                  </a:lnTo>
                  <a:lnTo>
                    <a:pt x="274" y="292"/>
                  </a:lnTo>
                  <a:lnTo>
                    <a:pt x="295" y="267"/>
                  </a:lnTo>
                  <a:lnTo>
                    <a:pt x="305" y="255"/>
                  </a:lnTo>
                  <a:lnTo>
                    <a:pt x="311" y="243"/>
                  </a:lnTo>
                  <a:lnTo>
                    <a:pt x="317" y="227"/>
                  </a:lnTo>
                  <a:lnTo>
                    <a:pt x="320" y="212"/>
                  </a:lnTo>
                  <a:lnTo>
                    <a:pt x="323" y="184"/>
                  </a:lnTo>
                  <a:lnTo>
                    <a:pt x="323" y="156"/>
                  </a:lnTo>
                  <a:lnTo>
                    <a:pt x="317" y="129"/>
                  </a:lnTo>
                  <a:lnTo>
                    <a:pt x="311" y="101"/>
                  </a:lnTo>
                  <a:lnTo>
                    <a:pt x="299" y="76"/>
                  </a:lnTo>
                  <a:lnTo>
                    <a:pt x="283" y="55"/>
                  </a:lnTo>
                  <a:lnTo>
                    <a:pt x="265" y="33"/>
                  </a:lnTo>
                  <a:lnTo>
                    <a:pt x="240" y="18"/>
                  </a:lnTo>
                  <a:lnTo>
                    <a:pt x="222" y="12"/>
                  </a:lnTo>
                  <a:lnTo>
                    <a:pt x="203" y="6"/>
                  </a:lnTo>
                  <a:lnTo>
                    <a:pt x="185" y="3"/>
                  </a:lnTo>
                  <a:lnTo>
                    <a:pt x="166" y="0"/>
                  </a:lnTo>
                  <a:lnTo>
                    <a:pt x="148" y="3"/>
                  </a:lnTo>
                  <a:lnTo>
                    <a:pt x="129" y="3"/>
                  </a:lnTo>
                  <a:lnTo>
                    <a:pt x="111" y="9"/>
                  </a:lnTo>
                  <a:lnTo>
                    <a:pt x="92" y="15"/>
                  </a:lnTo>
                  <a:lnTo>
                    <a:pt x="77" y="21"/>
                  </a:lnTo>
                  <a:lnTo>
                    <a:pt x="62" y="33"/>
                  </a:lnTo>
                  <a:lnTo>
                    <a:pt x="46" y="43"/>
                  </a:lnTo>
                  <a:lnTo>
                    <a:pt x="34" y="58"/>
                  </a:lnTo>
                  <a:lnTo>
                    <a:pt x="22" y="70"/>
                  </a:lnTo>
                  <a:lnTo>
                    <a:pt x="12" y="89"/>
                  </a:lnTo>
                  <a:lnTo>
                    <a:pt x="6" y="104"/>
                  </a:lnTo>
                  <a:lnTo>
                    <a:pt x="3" y="126"/>
                  </a:lnTo>
                  <a:lnTo>
                    <a:pt x="0" y="126"/>
                  </a:lnTo>
                  <a:lnTo>
                    <a:pt x="0" y="126"/>
                  </a:lnTo>
                  <a:lnTo>
                    <a:pt x="0" y="129"/>
                  </a:lnTo>
                  <a:lnTo>
                    <a:pt x="3" y="129"/>
                  </a:lnTo>
                  <a:lnTo>
                    <a:pt x="3" y="132"/>
                  </a:lnTo>
                  <a:lnTo>
                    <a:pt x="3" y="132"/>
                  </a:lnTo>
                  <a:lnTo>
                    <a:pt x="3" y="13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9" y="132"/>
                  </a:lnTo>
                  <a:lnTo>
                    <a:pt x="9" y="132"/>
                  </a:lnTo>
                  <a:lnTo>
                    <a:pt x="9" y="132"/>
                  </a:lnTo>
                  <a:lnTo>
                    <a:pt x="12" y="132"/>
                  </a:lnTo>
                  <a:lnTo>
                    <a:pt x="12" y="132"/>
                  </a:lnTo>
                  <a:lnTo>
                    <a:pt x="12" y="129"/>
                  </a:lnTo>
                  <a:lnTo>
                    <a:pt x="15" y="1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95" name="Recorded Sound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229600" y="5943600"/>
            <a:ext cx="533400" cy="533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Tm="9203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00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95400"/>
            <a:ext cx="5805488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smtClean="0"/>
              <a:t>Don’t forget to put books in your bookbag!  (They are safer that way!)</a:t>
            </a:r>
          </a:p>
        </p:txBody>
      </p:sp>
      <p:pic>
        <p:nvPicPr>
          <p:cNvPr id="9219" name="Picture 4" descr="j0222410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692775" y="2667000"/>
            <a:ext cx="3451225" cy="2849563"/>
          </a:xfrm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153400" y="6096000"/>
            <a:ext cx="533400" cy="533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Tm="12719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295400"/>
            <a:ext cx="8243888" cy="131445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>. . . because a squid would get ink on the pages.</a:t>
            </a:r>
          </a:p>
        </p:txBody>
      </p:sp>
      <p:pic>
        <p:nvPicPr>
          <p:cNvPr id="10243" name="Picture 4" descr="AN02327_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886200" y="1836738"/>
            <a:ext cx="4608513" cy="4341812"/>
          </a:xfrm>
        </p:spPr>
      </p:pic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001000" y="59436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Tm="9625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209800"/>
            <a:ext cx="8243888" cy="131445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>Remember, don't write or color in the</a:t>
            </a:r>
            <a:br>
              <a:rPr lang="en-US" sz="4800" smtClean="0"/>
            </a:br>
            <a:r>
              <a:rPr lang="en-US" sz="4800" smtClean="0"/>
              <a:t>book!</a:t>
            </a:r>
          </a:p>
        </p:txBody>
      </p:sp>
      <p:pic>
        <p:nvPicPr>
          <p:cNvPr id="11267" name="Picture 4" descr="AN02327_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038600" y="1981200"/>
            <a:ext cx="4781550" cy="4505325"/>
          </a:xfrm>
        </p:spPr>
      </p:pic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001000" y="5943600"/>
            <a:ext cx="533400" cy="533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Tm="11735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Balloons">
  <a:themeElements>
    <a:clrScheme name="Balloons 7">
      <a:dk1>
        <a:srgbClr val="000066"/>
      </a:dk1>
      <a:lt1>
        <a:srgbClr val="E1F4FF"/>
      </a:lt1>
      <a:dk2>
        <a:srgbClr val="000066"/>
      </a:dk2>
      <a:lt2>
        <a:srgbClr val="CCCCFF"/>
      </a:lt2>
      <a:accent1>
        <a:srgbClr val="9999FF"/>
      </a:accent1>
      <a:accent2>
        <a:srgbClr val="33CCCC"/>
      </a:accent2>
      <a:accent3>
        <a:srgbClr val="EEF8FF"/>
      </a:accent3>
      <a:accent4>
        <a:srgbClr val="000056"/>
      </a:accent4>
      <a:accent5>
        <a:srgbClr val="CACAFF"/>
      </a:accent5>
      <a:accent6>
        <a:srgbClr val="2DB9B9"/>
      </a:accent6>
      <a:hlink>
        <a:srgbClr val="66FFFF"/>
      </a:hlink>
      <a:folHlink>
        <a:srgbClr val="660066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162</TotalTime>
  <Words>161</Words>
  <Application>Microsoft Macintosh PowerPoint</Application>
  <PresentationFormat>On-screen Show (4:3)</PresentationFormat>
  <Paragraphs>12</Paragraphs>
  <Slides>12</Slides>
  <Notes>0</Notes>
  <HiddenSlides>0</HiddenSlides>
  <MMClips>12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Balloons</vt:lpstr>
      <vt:lpstr>Animals Should Definitely Not Borrow Library Books . . .</vt:lpstr>
      <vt:lpstr>. . . because books would always get wet with a whale.</vt:lpstr>
      <vt:lpstr>Don’t ever leave your book in the rain or read in the bathtub!</vt:lpstr>
      <vt:lpstr>. . .because a snake could never turn the pages!</vt:lpstr>
      <vt:lpstr>Turn pages carefully from the top.  Never turn down corners!</vt:lpstr>
      <vt:lpstr>. . . because a mouse could never manage to carry it home!</vt:lpstr>
      <vt:lpstr>Don’t forget to put books in your bookbag!  (They are safer that way!)</vt:lpstr>
      <vt:lpstr>. . . because a squid would get ink on the pages.</vt:lpstr>
      <vt:lpstr>Remember, don't write or color in the book!</vt:lpstr>
      <vt:lpstr>. . .because a squirrel would bury it for winter and forget where he put it.</vt:lpstr>
      <vt:lpstr>Remember, you must bring your book back on time.  Don’t forget where you put it!</vt:lpstr>
      <vt:lpstr>. . .most of all because there wouldn't be as many books for kids!</vt:lpstr>
    </vt:vector>
  </TitlesOfParts>
  <Company>College of Charleston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Animals Should Definitely Not Borrow Library Books!</dc:title>
  <dc:creator>Dennis Williams</dc:creator>
  <cp:lastModifiedBy>Wheeler Elementary</cp:lastModifiedBy>
  <cp:revision>18</cp:revision>
  <dcterms:created xsi:type="dcterms:W3CDTF">2003-08-13T21:48:38Z</dcterms:created>
  <dcterms:modified xsi:type="dcterms:W3CDTF">2018-10-08T18:17:21Z</dcterms:modified>
</cp:coreProperties>
</file>